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0"/>
  </p:notesMasterIdLst>
  <p:handoutMasterIdLst>
    <p:handoutMasterId r:id="rId31"/>
  </p:handoutMasterIdLst>
  <p:sldIdLst>
    <p:sldId id="350" r:id="rId5"/>
    <p:sldId id="346" r:id="rId6"/>
    <p:sldId id="466" r:id="rId7"/>
    <p:sldId id="341" r:id="rId8"/>
    <p:sldId id="343" r:id="rId9"/>
    <p:sldId id="342" r:id="rId10"/>
    <p:sldId id="345" r:id="rId11"/>
    <p:sldId id="464" r:id="rId12"/>
    <p:sldId id="467" r:id="rId13"/>
    <p:sldId id="469" r:id="rId14"/>
    <p:sldId id="347" r:id="rId15"/>
    <p:sldId id="470" r:id="rId16"/>
    <p:sldId id="301" r:id="rId17"/>
    <p:sldId id="300" r:id="rId18"/>
    <p:sldId id="465" r:id="rId19"/>
    <p:sldId id="304" r:id="rId20"/>
    <p:sldId id="303" r:id="rId21"/>
    <p:sldId id="349" r:id="rId22"/>
    <p:sldId id="299" r:id="rId23"/>
    <p:sldId id="338" r:id="rId24"/>
    <p:sldId id="305" r:id="rId25"/>
    <p:sldId id="308" r:id="rId26"/>
    <p:sldId id="310" r:id="rId27"/>
    <p:sldId id="309" r:id="rId28"/>
    <p:sldId id="306" r:id="rId29"/>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CFE"/>
    <a:srgbClr val="2E56FE"/>
    <a:srgbClr val="2203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3B100C-ABC4-4854-89AD-0C11280A2760}" v="248" dt="2025-04-18T02:31:11.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5226" autoAdjust="0"/>
  </p:normalViewPr>
  <p:slideViewPr>
    <p:cSldViewPr snapToGrid="0">
      <p:cViewPr varScale="1">
        <p:scale>
          <a:sx n="60" d="100"/>
          <a:sy n="60" d="100"/>
        </p:scale>
        <p:origin x="840" y="44"/>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y Díaz Ramírez" userId="df7d83af-54c1-43f9-a4ec-fea9744b3563" providerId="ADAL" clId="{243B100C-ABC4-4854-89AD-0C11280A2760}"/>
    <pc:docChg chg="undo custSel addSld delSld modSld modMainMaster">
      <pc:chgData name="Jenny Díaz Ramírez" userId="df7d83af-54c1-43f9-a4ec-fea9744b3563" providerId="ADAL" clId="{243B100C-ABC4-4854-89AD-0C11280A2760}" dt="2025-04-18T02:44:02.998" v="1116" actId="47"/>
      <pc:docMkLst>
        <pc:docMk/>
      </pc:docMkLst>
      <pc:sldChg chg="del">
        <pc:chgData name="Jenny Díaz Ramírez" userId="df7d83af-54c1-43f9-a4ec-fea9744b3563" providerId="ADAL" clId="{243B100C-ABC4-4854-89AD-0C11280A2760}" dt="2025-04-18T02:11:29.788" v="426" actId="47"/>
        <pc:sldMkLst>
          <pc:docMk/>
          <pc:sldMk cId="0" sldId="280"/>
        </pc:sldMkLst>
      </pc:sldChg>
      <pc:sldChg chg="del">
        <pc:chgData name="Jenny Díaz Ramírez" userId="df7d83af-54c1-43f9-a4ec-fea9744b3563" providerId="ADAL" clId="{243B100C-ABC4-4854-89AD-0C11280A2760}" dt="2025-04-18T02:11:29.788" v="426" actId="47"/>
        <pc:sldMkLst>
          <pc:docMk/>
          <pc:sldMk cId="0" sldId="287"/>
        </pc:sldMkLst>
      </pc:sldChg>
      <pc:sldChg chg="del">
        <pc:chgData name="Jenny Díaz Ramírez" userId="df7d83af-54c1-43f9-a4ec-fea9744b3563" providerId="ADAL" clId="{243B100C-ABC4-4854-89AD-0C11280A2760}" dt="2025-04-18T02:11:29.788" v="426" actId="47"/>
        <pc:sldMkLst>
          <pc:docMk/>
          <pc:sldMk cId="0" sldId="288"/>
        </pc:sldMkLst>
      </pc:sldChg>
      <pc:sldChg chg="del">
        <pc:chgData name="Jenny Díaz Ramírez" userId="df7d83af-54c1-43f9-a4ec-fea9744b3563" providerId="ADAL" clId="{243B100C-ABC4-4854-89AD-0C11280A2760}" dt="2025-04-18T02:11:29.788" v="426" actId="47"/>
        <pc:sldMkLst>
          <pc:docMk/>
          <pc:sldMk cId="0" sldId="289"/>
        </pc:sldMkLst>
      </pc:sldChg>
      <pc:sldChg chg="addSp delSp modSp add mod modClrScheme chgLayout">
        <pc:chgData name="Jenny Díaz Ramírez" userId="df7d83af-54c1-43f9-a4ec-fea9744b3563" providerId="ADAL" clId="{243B100C-ABC4-4854-89AD-0C11280A2760}" dt="2025-04-18T02:37:56.576" v="1085" actId="1076"/>
        <pc:sldMkLst>
          <pc:docMk/>
          <pc:sldMk cId="874860996" sldId="299"/>
        </pc:sldMkLst>
        <pc:spChg chg="mod ord">
          <ac:chgData name="Jenny Díaz Ramírez" userId="df7d83af-54c1-43f9-a4ec-fea9744b3563" providerId="ADAL" clId="{243B100C-ABC4-4854-89AD-0C11280A2760}" dt="2025-04-18T02:36:51.246" v="1071" actId="27636"/>
          <ac:spMkLst>
            <pc:docMk/>
            <pc:sldMk cId="874860996" sldId="299"/>
            <ac:spMk id="2" creationId="{A5A3FE6B-7BA5-42DC-A509-CC43C5988126}"/>
          </ac:spMkLst>
        </pc:spChg>
        <pc:spChg chg="mod ord">
          <ac:chgData name="Jenny Díaz Ramírez" userId="df7d83af-54c1-43f9-a4ec-fea9744b3563" providerId="ADAL" clId="{243B100C-ABC4-4854-89AD-0C11280A2760}" dt="2025-04-18T02:37:32.160" v="1081" actId="1076"/>
          <ac:spMkLst>
            <pc:docMk/>
            <pc:sldMk cId="874860996" sldId="299"/>
            <ac:spMk id="3" creationId="{7E97FECE-4EB6-45AD-9341-AA27D854C317}"/>
          </ac:spMkLst>
        </pc:spChg>
        <pc:spChg chg="add del mod ord">
          <ac:chgData name="Jenny Díaz Ramírez" userId="df7d83af-54c1-43f9-a4ec-fea9744b3563" providerId="ADAL" clId="{243B100C-ABC4-4854-89AD-0C11280A2760}" dt="2025-04-18T02:37:16.762" v="1075" actId="478"/>
          <ac:spMkLst>
            <pc:docMk/>
            <pc:sldMk cId="874860996" sldId="299"/>
            <ac:spMk id="4" creationId="{1871A75F-12C0-FEC7-038F-15BC77A6BDB1}"/>
          </ac:spMkLst>
        </pc:spChg>
        <pc:spChg chg="add del mod ord">
          <ac:chgData name="Jenny Díaz Ramírez" userId="df7d83af-54c1-43f9-a4ec-fea9744b3563" providerId="ADAL" clId="{243B100C-ABC4-4854-89AD-0C11280A2760}" dt="2025-04-18T02:37:06.747" v="1072" actId="478"/>
          <ac:spMkLst>
            <pc:docMk/>
            <pc:sldMk cId="874860996" sldId="299"/>
            <ac:spMk id="7" creationId="{7C0485FD-5F38-364B-E5B8-DF4A77F13CDA}"/>
          </ac:spMkLst>
        </pc:spChg>
        <pc:spChg chg="add del mod ord">
          <ac:chgData name="Jenny Díaz Ramírez" userId="df7d83af-54c1-43f9-a4ec-fea9744b3563" providerId="ADAL" clId="{243B100C-ABC4-4854-89AD-0C11280A2760}" dt="2025-04-18T02:37:35.693" v="1082" actId="478"/>
          <ac:spMkLst>
            <pc:docMk/>
            <pc:sldMk cId="874860996" sldId="299"/>
            <ac:spMk id="8" creationId="{FDA54B57-5A34-3D64-8130-DF0045E10237}"/>
          </ac:spMkLst>
        </pc:spChg>
        <pc:picChg chg="mod">
          <ac:chgData name="Jenny Díaz Ramírez" userId="df7d83af-54c1-43f9-a4ec-fea9744b3563" providerId="ADAL" clId="{243B100C-ABC4-4854-89AD-0C11280A2760}" dt="2025-04-18T02:37:56.576" v="1085" actId="1076"/>
          <ac:picMkLst>
            <pc:docMk/>
            <pc:sldMk cId="874860996" sldId="299"/>
            <ac:picMk id="6" creationId="{B2152FF2-FFD1-4928-9283-EAD5D55F4C69}"/>
          </ac:picMkLst>
        </pc:picChg>
      </pc:sldChg>
      <pc:sldChg chg="modSp add mod modClrScheme chgLayout">
        <pc:chgData name="Jenny Díaz Ramírez" userId="df7d83af-54c1-43f9-a4ec-fea9744b3563" providerId="ADAL" clId="{243B100C-ABC4-4854-89AD-0C11280A2760}" dt="2025-04-18T02:32:31.412" v="1018" actId="14100"/>
        <pc:sldMkLst>
          <pc:docMk/>
          <pc:sldMk cId="2977493760" sldId="300"/>
        </pc:sldMkLst>
        <pc:spChg chg="mod ord">
          <ac:chgData name="Jenny Díaz Ramírez" userId="df7d83af-54c1-43f9-a4ec-fea9744b3563" providerId="ADAL" clId="{243B100C-ABC4-4854-89AD-0C11280A2760}" dt="2025-04-18T02:11:13.158" v="424" actId="700"/>
          <ac:spMkLst>
            <pc:docMk/>
            <pc:sldMk cId="2977493760" sldId="300"/>
            <ac:spMk id="2" creationId="{D4347974-1A60-4624-B5C5-F76624975B11}"/>
          </ac:spMkLst>
        </pc:spChg>
        <pc:spChg chg="mod ord">
          <ac:chgData name="Jenny Díaz Ramírez" userId="df7d83af-54c1-43f9-a4ec-fea9744b3563" providerId="ADAL" clId="{243B100C-ABC4-4854-89AD-0C11280A2760}" dt="2025-04-18T02:32:12.769" v="1012" actId="14100"/>
          <ac:spMkLst>
            <pc:docMk/>
            <pc:sldMk cId="2977493760" sldId="300"/>
            <ac:spMk id="3" creationId="{69B6B2AE-7A63-4DF1-A727-561C5BC99312}"/>
          </ac:spMkLst>
        </pc:spChg>
        <pc:spChg chg="mod">
          <ac:chgData name="Jenny Díaz Ramírez" userId="df7d83af-54c1-43f9-a4ec-fea9744b3563" providerId="ADAL" clId="{243B100C-ABC4-4854-89AD-0C11280A2760}" dt="2025-04-18T02:32:26.103" v="1016" actId="1076"/>
          <ac:spMkLst>
            <pc:docMk/>
            <pc:sldMk cId="2977493760" sldId="300"/>
            <ac:spMk id="12" creationId="{12325B73-83E0-48E7-9D7D-A059E79998ED}"/>
          </ac:spMkLst>
        </pc:spChg>
        <pc:spChg chg="mod">
          <ac:chgData name="Jenny Díaz Ramírez" userId="df7d83af-54c1-43f9-a4ec-fea9744b3563" providerId="ADAL" clId="{243B100C-ABC4-4854-89AD-0C11280A2760}" dt="2025-04-18T02:32:26.103" v="1016" actId="1076"/>
          <ac:spMkLst>
            <pc:docMk/>
            <pc:sldMk cId="2977493760" sldId="300"/>
            <ac:spMk id="13" creationId="{5BB06F1C-33BF-4ECC-8764-ED1E5EA494E6}"/>
          </ac:spMkLst>
        </pc:spChg>
        <pc:picChg chg="mod">
          <ac:chgData name="Jenny Díaz Ramírez" userId="df7d83af-54c1-43f9-a4ec-fea9744b3563" providerId="ADAL" clId="{243B100C-ABC4-4854-89AD-0C11280A2760}" dt="2025-04-18T02:32:31.412" v="1018" actId="14100"/>
          <ac:picMkLst>
            <pc:docMk/>
            <pc:sldMk cId="2977493760" sldId="300"/>
            <ac:picMk id="4" creationId="{BF793EAC-935E-73F3-3F51-BFD8DDC924AC}"/>
          </ac:picMkLst>
        </pc:picChg>
        <pc:picChg chg="mod">
          <ac:chgData name="Jenny Díaz Ramírez" userId="df7d83af-54c1-43f9-a4ec-fea9744b3563" providerId="ADAL" clId="{243B100C-ABC4-4854-89AD-0C11280A2760}" dt="2025-04-18T02:32:26.103" v="1016" actId="1076"/>
          <ac:picMkLst>
            <pc:docMk/>
            <pc:sldMk cId="2977493760" sldId="300"/>
            <ac:picMk id="7" creationId="{563514A3-DD17-4EBF-954A-692E859EAEB2}"/>
          </ac:picMkLst>
        </pc:picChg>
        <pc:picChg chg="mod">
          <ac:chgData name="Jenny Díaz Ramírez" userId="df7d83af-54c1-43f9-a4ec-fea9744b3563" providerId="ADAL" clId="{243B100C-ABC4-4854-89AD-0C11280A2760}" dt="2025-04-18T02:32:26.103" v="1016" actId="1076"/>
          <ac:picMkLst>
            <pc:docMk/>
            <pc:sldMk cId="2977493760" sldId="300"/>
            <ac:picMk id="9" creationId="{C25B5E1F-DA79-4DF5-9DD4-7C65A55A393A}"/>
          </ac:picMkLst>
        </pc:picChg>
        <pc:picChg chg="mod">
          <ac:chgData name="Jenny Díaz Ramírez" userId="df7d83af-54c1-43f9-a4ec-fea9744b3563" providerId="ADAL" clId="{243B100C-ABC4-4854-89AD-0C11280A2760}" dt="2025-04-18T02:32:26.103" v="1016" actId="1076"/>
          <ac:picMkLst>
            <pc:docMk/>
            <pc:sldMk cId="2977493760" sldId="300"/>
            <ac:picMk id="11" creationId="{9B4BF2C2-10AA-40A6-B7E4-572558D69752}"/>
          </ac:picMkLst>
        </pc:picChg>
        <pc:picChg chg="mod">
          <ac:chgData name="Jenny Díaz Ramírez" userId="df7d83af-54c1-43f9-a4ec-fea9744b3563" providerId="ADAL" clId="{243B100C-ABC4-4854-89AD-0C11280A2760}" dt="2025-04-18T02:32:26.103" v="1016" actId="1076"/>
          <ac:picMkLst>
            <pc:docMk/>
            <pc:sldMk cId="2977493760" sldId="300"/>
            <ac:picMk id="17" creationId="{0146711C-EF7C-4F5A-BE09-C77B253BC92C}"/>
          </ac:picMkLst>
        </pc:picChg>
      </pc:sldChg>
      <pc:sldChg chg="modSp add mod modClrScheme chgLayout">
        <pc:chgData name="Jenny Díaz Ramírez" userId="df7d83af-54c1-43f9-a4ec-fea9744b3563" providerId="ADAL" clId="{243B100C-ABC4-4854-89AD-0C11280A2760}" dt="2025-04-18T02:31:26.740" v="1003" actId="207"/>
        <pc:sldMkLst>
          <pc:docMk/>
          <pc:sldMk cId="1274879228" sldId="301"/>
        </pc:sldMkLst>
        <pc:spChg chg="mod ord">
          <ac:chgData name="Jenny Díaz Ramírez" userId="df7d83af-54c1-43f9-a4ec-fea9744b3563" providerId="ADAL" clId="{243B100C-ABC4-4854-89AD-0C11280A2760}" dt="2025-04-18T02:11:13.158" v="424" actId="700"/>
          <ac:spMkLst>
            <pc:docMk/>
            <pc:sldMk cId="1274879228" sldId="301"/>
            <ac:spMk id="2" creationId="{2E53D7F3-C4D7-4CAC-A1ED-20201F42E53E}"/>
          </ac:spMkLst>
        </pc:spChg>
        <pc:spChg chg="mod ord">
          <ac:chgData name="Jenny Díaz Ramírez" userId="df7d83af-54c1-43f9-a4ec-fea9744b3563" providerId="ADAL" clId="{243B100C-ABC4-4854-89AD-0C11280A2760}" dt="2025-04-18T02:31:15.986" v="1001" actId="14100"/>
          <ac:spMkLst>
            <pc:docMk/>
            <pc:sldMk cId="1274879228" sldId="301"/>
            <ac:spMk id="3" creationId="{FC3E9CA5-9E6D-4AD1-8BAA-77F17006928F}"/>
          </ac:spMkLst>
        </pc:spChg>
        <pc:graphicFrameChg chg="mod modGraphic">
          <ac:chgData name="Jenny Díaz Ramírez" userId="df7d83af-54c1-43f9-a4ec-fea9744b3563" providerId="ADAL" clId="{243B100C-ABC4-4854-89AD-0C11280A2760}" dt="2025-04-18T02:31:26.740" v="1003" actId="207"/>
          <ac:graphicFrameMkLst>
            <pc:docMk/>
            <pc:sldMk cId="1274879228" sldId="301"/>
            <ac:graphicFrameMk id="4" creationId="{187FC6F8-5DF8-4ACE-A796-4DF02C8B579D}"/>
          </ac:graphicFrameMkLst>
        </pc:graphicFrameChg>
      </pc:sldChg>
      <pc:sldChg chg="del">
        <pc:chgData name="Jenny Díaz Ramírez" userId="df7d83af-54c1-43f9-a4ec-fea9744b3563" providerId="ADAL" clId="{243B100C-ABC4-4854-89AD-0C11280A2760}" dt="2025-04-18T02:11:44.645" v="436" actId="47"/>
        <pc:sldMkLst>
          <pc:docMk/>
          <pc:sldMk cId="0" sldId="302"/>
        </pc:sldMkLst>
      </pc:sldChg>
      <pc:sldChg chg="modSp add mod modClrScheme chgLayout">
        <pc:chgData name="Jenny Díaz Ramírez" userId="df7d83af-54c1-43f9-a4ec-fea9744b3563" providerId="ADAL" clId="{243B100C-ABC4-4854-89AD-0C11280A2760}" dt="2025-04-18T02:35:51.769" v="1059" actId="14100"/>
        <pc:sldMkLst>
          <pc:docMk/>
          <pc:sldMk cId="1035323299" sldId="303"/>
        </pc:sldMkLst>
        <pc:spChg chg="mod ord">
          <ac:chgData name="Jenny Díaz Ramírez" userId="df7d83af-54c1-43f9-a4ec-fea9744b3563" providerId="ADAL" clId="{243B100C-ABC4-4854-89AD-0C11280A2760}" dt="2025-04-18T02:11:13.158" v="424" actId="700"/>
          <ac:spMkLst>
            <pc:docMk/>
            <pc:sldMk cId="1035323299" sldId="303"/>
            <ac:spMk id="2" creationId="{FA5E1C5B-B3AD-4ABA-BEB8-0878E0141C59}"/>
          </ac:spMkLst>
        </pc:spChg>
        <pc:spChg chg="mod ord">
          <ac:chgData name="Jenny Díaz Ramírez" userId="df7d83af-54c1-43f9-a4ec-fea9744b3563" providerId="ADAL" clId="{243B100C-ABC4-4854-89AD-0C11280A2760}" dt="2025-04-18T02:35:51.769" v="1059" actId="14100"/>
          <ac:spMkLst>
            <pc:docMk/>
            <pc:sldMk cId="1035323299" sldId="303"/>
            <ac:spMk id="3" creationId="{8673236F-3A98-467A-A10F-836EF856F3B7}"/>
          </ac:spMkLst>
        </pc:spChg>
      </pc:sldChg>
      <pc:sldChg chg="delSp modSp add mod modClrScheme chgLayout">
        <pc:chgData name="Jenny Díaz Ramírez" userId="df7d83af-54c1-43f9-a4ec-fea9744b3563" providerId="ADAL" clId="{243B100C-ABC4-4854-89AD-0C11280A2760}" dt="2025-04-18T02:35:24.353" v="1057" actId="1076"/>
        <pc:sldMkLst>
          <pc:docMk/>
          <pc:sldMk cId="533367783" sldId="304"/>
        </pc:sldMkLst>
        <pc:spChg chg="mod ord">
          <ac:chgData name="Jenny Díaz Ramírez" userId="df7d83af-54c1-43f9-a4ec-fea9744b3563" providerId="ADAL" clId="{243B100C-ABC4-4854-89AD-0C11280A2760}" dt="2025-04-18T02:11:13.158" v="424" actId="700"/>
          <ac:spMkLst>
            <pc:docMk/>
            <pc:sldMk cId="533367783" sldId="304"/>
            <ac:spMk id="2" creationId="{2B579364-5F22-4503-B9D7-4E355F5EFE29}"/>
          </ac:spMkLst>
        </pc:spChg>
        <pc:spChg chg="del mod">
          <ac:chgData name="Jenny Díaz Ramírez" userId="df7d83af-54c1-43f9-a4ec-fea9744b3563" providerId="ADAL" clId="{243B100C-ABC4-4854-89AD-0C11280A2760}" dt="2025-04-18T02:34:44.503" v="1051" actId="478"/>
          <ac:spMkLst>
            <pc:docMk/>
            <pc:sldMk cId="533367783" sldId="304"/>
            <ac:spMk id="3" creationId="{AE9463E1-FD5A-DD26-BF81-4BA80D2285BB}"/>
          </ac:spMkLst>
        </pc:spChg>
        <pc:spChg chg="mod">
          <ac:chgData name="Jenny Díaz Ramírez" userId="df7d83af-54c1-43f9-a4ec-fea9744b3563" providerId="ADAL" clId="{243B100C-ABC4-4854-89AD-0C11280A2760}" dt="2025-04-18T02:35:24.353" v="1057" actId="1076"/>
          <ac:spMkLst>
            <pc:docMk/>
            <pc:sldMk cId="533367783" sldId="304"/>
            <ac:spMk id="5" creationId="{29D8E79E-FDF1-6A5A-F212-B28824833AA7}"/>
          </ac:spMkLst>
        </pc:spChg>
        <pc:spChg chg="mod">
          <ac:chgData name="Jenny Díaz Ramírez" userId="df7d83af-54c1-43f9-a4ec-fea9744b3563" providerId="ADAL" clId="{243B100C-ABC4-4854-89AD-0C11280A2760}" dt="2025-04-18T02:35:17.010" v="1055" actId="1076"/>
          <ac:spMkLst>
            <pc:docMk/>
            <pc:sldMk cId="533367783" sldId="304"/>
            <ac:spMk id="11" creationId="{0F5AEF90-8EFB-060E-8F08-6091A8F9BD39}"/>
          </ac:spMkLst>
        </pc:spChg>
        <pc:graphicFrameChg chg="mod ord">
          <ac:chgData name="Jenny Díaz Ramírez" userId="df7d83af-54c1-43f9-a4ec-fea9744b3563" providerId="ADAL" clId="{243B100C-ABC4-4854-89AD-0C11280A2760}" dt="2025-04-18T02:33:57.025" v="1043" actId="14100"/>
          <ac:graphicFrameMkLst>
            <pc:docMk/>
            <pc:sldMk cId="533367783" sldId="304"/>
            <ac:graphicFrameMk id="4" creationId="{D3417CD5-942B-4BDC-8269-17AE6E4BF193}"/>
          </ac:graphicFrameMkLst>
        </pc:graphicFrameChg>
        <pc:picChg chg="mod">
          <ac:chgData name="Jenny Díaz Ramírez" userId="df7d83af-54c1-43f9-a4ec-fea9744b3563" providerId="ADAL" clId="{243B100C-ABC4-4854-89AD-0C11280A2760}" dt="2025-04-18T02:34:09.565" v="1045" actId="1076"/>
          <ac:picMkLst>
            <pc:docMk/>
            <pc:sldMk cId="533367783" sldId="304"/>
            <ac:picMk id="6" creationId="{278E32BD-379C-4DA7-AF89-3AB1EA07B3FC}"/>
          </ac:picMkLst>
        </pc:picChg>
        <pc:picChg chg="mod">
          <ac:chgData name="Jenny Díaz Ramírez" userId="df7d83af-54c1-43f9-a4ec-fea9744b3563" providerId="ADAL" clId="{243B100C-ABC4-4854-89AD-0C11280A2760}" dt="2025-04-18T02:34:09.565" v="1045" actId="1076"/>
          <ac:picMkLst>
            <pc:docMk/>
            <pc:sldMk cId="533367783" sldId="304"/>
            <ac:picMk id="7" creationId="{3BC0E148-B144-9124-6ADC-C3E357B57DC1}"/>
          </ac:picMkLst>
        </pc:picChg>
        <pc:picChg chg="mod">
          <ac:chgData name="Jenny Díaz Ramírez" userId="df7d83af-54c1-43f9-a4ec-fea9744b3563" providerId="ADAL" clId="{243B100C-ABC4-4854-89AD-0C11280A2760}" dt="2025-04-18T02:34:09.565" v="1045" actId="1076"/>
          <ac:picMkLst>
            <pc:docMk/>
            <pc:sldMk cId="533367783" sldId="304"/>
            <ac:picMk id="8" creationId="{214ABA43-5158-4399-BB2F-C657BC07114C}"/>
          </ac:picMkLst>
        </pc:picChg>
        <pc:picChg chg="mod">
          <ac:chgData name="Jenny Díaz Ramírez" userId="df7d83af-54c1-43f9-a4ec-fea9744b3563" providerId="ADAL" clId="{243B100C-ABC4-4854-89AD-0C11280A2760}" dt="2025-04-18T02:35:08.886" v="1054" actId="1076"/>
          <ac:picMkLst>
            <pc:docMk/>
            <pc:sldMk cId="533367783" sldId="304"/>
            <ac:picMk id="9" creationId="{47283779-3AC9-1187-A800-4669D9712A0F}"/>
          </ac:picMkLst>
        </pc:picChg>
        <pc:picChg chg="mod">
          <ac:chgData name="Jenny Díaz Ramírez" userId="df7d83af-54c1-43f9-a4ec-fea9744b3563" providerId="ADAL" clId="{243B100C-ABC4-4854-89AD-0C11280A2760}" dt="2025-04-18T02:34:09.565" v="1045" actId="1076"/>
          <ac:picMkLst>
            <pc:docMk/>
            <pc:sldMk cId="533367783" sldId="304"/>
            <ac:picMk id="10" creationId="{0A83112F-6902-4E4A-BF43-4F5D189F1CEE}"/>
          </ac:picMkLst>
        </pc:picChg>
        <pc:picChg chg="mod">
          <ac:chgData name="Jenny Díaz Ramírez" userId="df7d83af-54c1-43f9-a4ec-fea9744b3563" providerId="ADAL" clId="{243B100C-ABC4-4854-89AD-0C11280A2760}" dt="2025-04-18T02:34:09.565" v="1045" actId="1076"/>
          <ac:picMkLst>
            <pc:docMk/>
            <pc:sldMk cId="533367783" sldId="304"/>
            <ac:picMk id="12" creationId="{7E14FC66-7ABB-4137-8E64-93C147C7DA4B}"/>
          </ac:picMkLst>
        </pc:picChg>
      </pc:sldChg>
      <pc:sldChg chg="modSp add mod modClrScheme chgLayout">
        <pc:chgData name="Jenny Díaz Ramírez" userId="df7d83af-54c1-43f9-a4ec-fea9744b3563" providerId="ADAL" clId="{243B100C-ABC4-4854-89AD-0C11280A2760}" dt="2025-04-18T02:39:47.408" v="1097" actId="14861"/>
        <pc:sldMkLst>
          <pc:docMk/>
          <pc:sldMk cId="687629553" sldId="305"/>
        </pc:sldMkLst>
        <pc:spChg chg="mod ord">
          <ac:chgData name="Jenny Díaz Ramírez" userId="df7d83af-54c1-43f9-a4ec-fea9744b3563" providerId="ADAL" clId="{243B100C-ABC4-4854-89AD-0C11280A2760}" dt="2025-04-18T02:12:01.811" v="439" actId="27636"/>
          <ac:spMkLst>
            <pc:docMk/>
            <pc:sldMk cId="687629553" sldId="305"/>
            <ac:spMk id="2" creationId="{F3DBA5C8-2ED6-4222-BD5F-2DB80615B862}"/>
          </ac:spMkLst>
        </pc:spChg>
        <pc:spChg chg="mod">
          <ac:chgData name="Jenny Díaz Ramírez" userId="df7d83af-54c1-43f9-a4ec-fea9744b3563" providerId="ADAL" clId="{243B100C-ABC4-4854-89AD-0C11280A2760}" dt="2025-04-18T02:38:41.004" v="1088" actId="207"/>
          <ac:spMkLst>
            <pc:docMk/>
            <pc:sldMk cId="687629553" sldId="305"/>
            <ac:spMk id="7" creationId="{4A46370E-5341-4B85-ABA8-FAC8C21BD938}"/>
          </ac:spMkLst>
        </pc:spChg>
        <pc:spChg chg="mod ord">
          <ac:chgData name="Jenny Díaz Ramírez" userId="df7d83af-54c1-43f9-a4ec-fea9744b3563" providerId="ADAL" clId="{243B100C-ABC4-4854-89AD-0C11280A2760}" dt="2025-04-18T02:38:52.971" v="1089" actId="14100"/>
          <ac:spMkLst>
            <pc:docMk/>
            <pc:sldMk cId="687629553" sldId="305"/>
            <ac:spMk id="10" creationId="{621762BB-58A0-4130-8B6B-0DC6E64BBEE0}"/>
          </ac:spMkLst>
        </pc:spChg>
        <pc:spChg chg="mod">
          <ac:chgData name="Jenny Díaz Ramírez" userId="df7d83af-54c1-43f9-a4ec-fea9744b3563" providerId="ADAL" clId="{243B100C-ABC4-4854-89AD-0C11280A2760}" dt="2025-04-18T02:39:32.051" v="1096" actId="14100"/>
          <ac:spMkLst>
            <pc:docMk/>
            <pc:sldMk cId="687629553" sldId="305"/>
            <ac:spMk id="14" creationId="{6E643010-B158-4801-8BCD-E471746205E4}"/>
          </ac:spMkLst>
        </pc:spChg>
        <pc:picChg chg="mod">
          <ac:chgData name="Jenny Díaz Ramírez" userId="df7d83af-54c1-43f9-a4ec-fea9744b3563" providerId="ADAL" clId="{243B100C-ABC4-4854-89AD-0C11280A2760}" dt="2025-04-18T02:39:47.408" v="1097" actId="14861"/>
          <ac:picMkLst>
            <pc:docMk/>
            <pc:sldMk cId="687629553" sldId="305"/>
            <ac:picMk id="12" creationId="{2AC25619-A595-4067-8735-649F43DF2A76}"/>
          </ac:picMkLst>
        </pc:picChg>
      </pc:sldChg>
      <pc:sldChg chg="modSp add mod chgLayout">
        <pc:chgData name="Jenny Díaz Ramírez" userId="df7d83af-54c1-43f9-a4ec-fea9744b3563" providerId="ADAL" clId="{243B100C-ABC4-4854-89AD-0C11280A2760}" dt="2025-04-18T02:41:27.753" v="1115" actId="1076"/>
        <pc:sldMkLst>
          <pc:docMk/>
          <pc:sldMk cId="1630265726" sldId="306"/>
        </pc:sldMkLst>
        <pc:spChg chg="mod ord">
          <ac:chgData name="Jenny Díaz Ramírez" userId="df7d83af-54c1-43f9-a4ec-fea9744b3563" providerId="ADAL" clId="{243B100C-ABC4-4854-89AD-0C11280A2760}" dt="2025-04-18T02:41:27.753" v="1115" actId="1076"/>
          <ac:spMkLst>
            <pc:docMk/>
            <pc:sldMk cId="1630265726" sldId="306"/>
            <ac:spMk id="8" creationId="{4072B9FC-E445-4BCC-A4CB-154560D2E847}"/>
          </ac:spMkLst>
        </pc:spChg>
        <pc:picChg chg="mod">
          <ac:chgData name="Jenny Díaz Ramírez" userId="df7d83af-54c1-43f9-a4ec-fea9744b3563" providerId="ADAL" clId="{243B100C-ABC4-4854-89AD-0C11280A2760}" dt="2025-04-18T02:41:14.170" v="1113" actId="1076"/>
          <ac:picMkLst>
            <pc:docMk/>
            <pc:sldMk cId="1630265726" sldId="306"/>
            <ac:picMk id="10" creationId="{05FFBA54-E509-491D-8C47-73EF2DDBDCCC}"/>
          </ac:picMkLst>
        </pc:picChg>
      </pc:sldChg>
      <pc:sldChg chg="modSp add mod modClrScheme chgLayout">
        <pc:chgData name="Jenny Díaz Ramírez" userId="df7d83af-54c1-43f9-a4ec-fea9744b3563" providerId="ADAL" clId="{243B100C-ABC4-4854-89AD-0C11280A2760}" dt="2025-04-18T02:40:08.486" v="1101" actId="207"/>
        <pc:sldMkLst>
          <pc:docMk/>
          <pc:sldMk cId="4224380553" sldId="308"/>
        </pc:sldMkLst>
        <pc:spChg chg="mod ord">
          <ac:chgData name="Jenny Díaz Ramírez" userId="df7d83af-54c1-43f9-a4ec-fea9744b3563" providerId="ADAL" clId="{243B100C-ABC4-4854-89AD-0C11280A2760}" dt="2025-04-18T02:11:21.346" v="425" actId="700"/>
          <ac:spMkLst>
            <pc:docMk/>
            <pc:sldMk cId="4224380553" sldId="308"/>
            <ac:spMk id="2" creationId="{0FB6E889-2D33-407D-8A04-1256F3CA0E7B}"/>
          </ac:spMkLst>
        </pc:spChg>
        <pc:spChg chg="mod ord">
          <ac:chgData name="Jenny Díaz Ramírez" userId="df7d83af-54c1-43f9-a4ec-fea9744b3563" providerId="ADAL" clId="{243B100C-ABC4-4854-89AD-0C11280A2760}" dt="2025-04-18T02:39:57.374" v="1098" actId="14100"/>
          <ac:spMkLst>
            <pc:docMk/>
            <pc:sldMk cId="4224380553" sldId="308"/>
            <ac:spMk id="3" creationId="{972147C5-E9F6-458B-973E-CB94DB3A3824}"/>
          </ac:spMkLst>
        </pc:spChg>
        <pc:spChg chg="mod">
          <ac:chgData name="Jenny Díaz Ramírez" userId="df7d83af-54c1-43f9-a4ec-fea9744b3563" providerId="ADAL" clId="{243B100C-ABC4-4854-89AD-0C11280A2760}" dt="2025-04-18T02:40:08.486" v="1101" actId="207"/>
          <ac:spMkLst>
            <pc:docMk/>
            <pc:sldMk cId="4224380553" sldId="308"/>
            <ac:spMk id="5" creationId="{240E6F01-99EE-4D5B-B272-4D0BEA82DB0D}"/>
          </ac:spMkLst>
        </pc:spChg>
        <pc:spChg chg="mod">
          <ac:chgData name="Jenny Díaz Ramírez" userId="df7d83af-54c1-43f9-a4ec-fea9744b3563" providerId="ADAL" clId="{243B100C-ABC4-4854-89AD-0C11280A2760}" dt="2025-04-18T02:40:08.486" v="1101" actId="207"/>
          <ac:spMkLst>
            <pc:docMk/>
            <pc:sldMk cId="4224380553" sldId="308"/>
            <ac:spMk id="8" creationId="{2B6E6259-A0EE-484B-8812-5FC322DFB1C8}"/>
          </ac:spMkLst>
        </pc:spChg>
        <pc:spChg chg="mod">
          <ac:chgData name="Jenny Díaz Ramírez" userId="df7d83af-54c1-43f9-a4ec-fea9744b3563" providerId="ADAL" clId="{243B100C-ABC4-4854-89AD-0C11280A2760}" dt="2025-04-18T02:40:08.486" v="1101" actId="207"/>
          <ac:spMkLst>
            <pc:docMk/>
            <pc:sldMk cId="4224380553" sldId="308"/>
            <ac:spMk id="9" creationId="{275CAC74-B815-4191-9C9B-A942DCA268A0}"/>
          </ac:spMkLst>
        </pc:spChg>
        <pc:spChg chg="mod">
          <ac:chgData name="Jenny Díaz Ramírez" userId="df7d83af-54c1-43f9-a4ec-fea9744b3563" providerId="ADAL" clId="{243B100C-ABC4-4854-89AD-0C11280A2760}" dt="2025-04-18T02:40:08.486" v="1101" actId="207"/>
          <ac:spMkLst>
            <pc:docMk/>
            <pc:sldMk cId="4224380553" sldId="308"/>
            <ac:spMk id="12" creationId="{8BA21BBB-FBE3-425C-B2D5-AF1504CECC53}"/>
          </ac:spMkLst>
        </pc:spChg>
        <pc:spChg chg="mod">
          <ac:chgData name="Jenny Díaz Ramírez" userId="df7d83af-54c1-43f9-a4ec-fea9744b3563" providerId="ADAL" clId="{243B100C-ABC4-4854-89AD-0C11280A2760}" dt="2025-04-18T02:40:08.486" v="1101" actId="207"/>
          <ac:spMkLst>
            <pc:docMk/>
            <pc:sldMk cId="4224380553" sldId="308"/>
            <ac:spMk id="13" creationId="{ACCC514D-E3D1-4592-AF6B-7C9AFBFB4676}"/>
          </ac:spMkLst>
        </pc:spChg>
        <pc:picChg chg="mod">
          <ac:chgData name="Jenny Díaz Ramírez" userId="df7d83af-54c1-43f9-a4ec-fea9744b3563" providerId="ADAL" clId="{243B100C-ABC4-4854-89AD-0C11280A2760}" dt="2025-04-18T02:40:03.296" v="1100" actId="14100"/>
          <ac:picMkLst>
            <pc:docMk/>
            <pc:sldMk cId="4224380553" sldId="308"/>
            <ac:picMk id="6" creationId="{5319BD46-4BC3-4A1B-839F-D42764626015}"/>
          </ac:picMkLst>
        </pc:picChg>
      </pc:sldChg>
      <pc:sldChg chg="modSp add mod modClrScheme chgLayout">
        <pc:chgData name="Jenny Díaz Ramírez" userId="df7d83af-54c1-43f9-a4ec-fea9744b3563" providerId="ADAL" clId="{243B100C-ABC4-4854-89AD-0C11280A2760}" dt="2025-04-18T02:40:41.465" v="1106" actId="1076"/>
        <pc:sldMkLst>
          <pc:docMk/>
          <pc:sldMk cId="1592833239" sldId="309"/>
        </pc:sldMkLst>
        <pc:spChg chg="mod ord">
          <ac:chgData name="Jenny Díaz Ramírez" userId="df7d83af-54c1-43f9-a4ec-fea9744b3563" providerId="ADAL" clId="{243B100C-ABC4-4854-89AD-0C11280A2760}" dt="2025-04-18T02:11:21.346" v="425" actId="700"/>
          <ac:spMkLst>
            <pc:docMk/>
            <pc:sldMk cId="1592833239" sldId="309"/>
            <ac:spMk id="2" creationId="{70F76481-1FDE-44FC-A03E-ED0A879ABC10}"/>
          </ac:spMkLst>
        </pc:spChg>
        <pc:spChg chg="mod ord">
          <ac:chgData name="Jenny Díaz Ramírez" userId="df7d83af-54c1-43f9-a4ec-fea9744b3563" providerId="ADAL" clId="{243B100C-ABC4-4854-89AD-0C11280A2760}" dt="2025-04-18T02:40:29.236" v="1103" actId="14100"/>
          <ac:spMkLst>
            <pc:docMk/>
            <pc:sldMk cId="1592833239" sldId="309"/>
            <ac:spMk id="3" creationId="{3246ACF1-92AF-457E-BCA2-56774D31F2B1}"/>
          </ac:spMkLst>
        </pc:spChg>
        <pc:spChg chg="mod">
          <ac:chgData name="Jenny Díaz Ramírez" userId="df7d83af-54c1-43f9-a4ec-fea9744b3563" providerId="ADAL" clId="{243B100C-ABC4-4854-89AD-0C11280A2760}" dt="2025-04-18T02:40:21.693" v="1102" actId="207"/>
          <ac:spMkLst>
            <pc:docMk/>
            <pc:sldMk cId="1592833239" sldId="309"/>
            <ac:spMk id="6" creationId="{1BE3F540-7B31-4DCD-93E9-607F902ABC88}"/>
          </ac:spMkLst>
        </pc:spChg>
        <pc:spChg chg="mod">
          <ac:chgData name="Jenny Díaz Ramírez" userId="df7d83af-54c1-43f9-a4ec-fea9744b3563" providerId="ADAL" clId="{243B100C-ABC4-4854-89AD-0C11280A2760}" dt="2025-04-18T02:40:21.693" v="1102" actId="207"/>
          <ac:spMkLst>
            <pc:docMk/>
            <pc:sldMk cId="1592833239" sldId="309"/>
            <ac:spMk id="7" creationId="{7CB92288-804F-4DFD-B98D-4BF8C2F048AF}"/>
          </ac:spMkLst>
        </pc:spChg>
        <pc:spChg chg="mod">
          <ac:chgData name="Jenny Díaz Ramírez" userId="df7d83af-54c1-43f9-a4ec-fea9744b3563" providerId="ADAL" clId="{243B100C-ABC4-4854-89AD-0C11280A2760}" dt="2025-04-18T02:40:21.693" v="1102" actId="207"/>
          <ac:spMkLst>
            <pc:docMk/>
            <pc:sldMk cId="1592833239" sldId="309"/>
            <ac:spMk id="8" creationId="{BB70599F-7815-45BA-A462-CCE47FA0156D}"/>
          </ac:spMkLst>
        </pc:spChg>
        <pc:spChg chg="mod">
          <ac:chgData name="Jenny Díaz Ramírez" userId="df7d83af-54c1-43f9-a4ec-fea9744b3563" providerId="ADAL" clId="{243B100C-ABC4-4854-89AD-0C11280A2760}" dt="2025-04-18T02:40:21.693" v="1102" actId="207"/>
          <ac:spMkLst>
            <pc:docMk/>
            <pc:sldMk cId="1592833239" sldId="309"/>
            <ac:spMk id="9" creationId="{927DC182-03C8-420D-A9B9-BE6BB9601235}"/>
          </ac:spMkLst>
        </pc:spChg>
        <pc:spChg chg="mod">
          <ac:chgData name="Jenny Díaz Ramírez" userId="df7d83af-54c1-43f9-a4ec-fea9744b3563" providerId="ADAL" clId="{243B100C-ABC4-4854-89AD-0C11280A2760}" dt="2025-04-18T02:40:21.693" v="1102" actId="207"/>
          <ac:spMkLst>
            <pc:docMk/>
            <pc:sldMk cId="1592833239" sldId="309"/>
            <ac:spMk id="10" creationId="{938D9FAB-FDEC-4376-8B1D-42BC1C8332DD}"/>
          </ac:spMkLst>
        </pc:spChg>
        <pc:spChg chg="mod">
          <ac:chgData name="Jenny Díaz Ramírez" userId="df7d83af-54c1-43f9-a4ec-fea9744b3563" providerId="ADAL" clId="{243B100C-ABC4-4854-89AD-0C11280A2760}" dt="2025-04-18T02:40:21.693" v="1102" actId="207"/>
          <ac:spMkLst>
            <pc:docMk/>
            <pc:sldMk cId="1592833239" sldId="309"/>
            <ac:spMk id="11" creationId="{0778BA2A-55C6-4156-B89B-090D31E69914}"/>
          </ac:spMkLst>
        </pc:spChg>
        <pc:picChg chg="mod">
          <ac:chgData name="Jenny Díaz Ramírez" userId="df7d83af-54c1-43f9-a4ec-fea9744b3563" providerId="ADAL" clId="{243B100C-ABC4-4854-89AD-0C11280A2760}" dt="2025-04-18T02:40:41.465" v="1106" actId="1076"/>
          <ac:picMkLst>
            <pc:docMk/>
            <pc:sldMk cId="1592833239" sldId="309"/>
            <ac:picMk id="4" creationId="{8D088E7A-8F51-4351-93DC-C316684B94BC}"/>
          </ac:picMkLst>
        </pc:picChg>
      </pc:sldChg>
      <pc:sldChg chg="modSp add mod modClrScheme chgLayout">
        <pc:chgData name="Jenny Díaz Ramírez" userId="df7d83af-54c1-43f9-a4ec-fea9744b3563" providerId="ADAL" clId="{243B100C-ABC4-4854-89AD-0C11280A2760}" dt="2025-04-18T02:11:21.346" v="425" actId="700"/>
        <pc:sldMkLst>
          <pc:docMk/>
          <pc:sldMk cId="4030271061" sldId="310"/>
        </pc:sldMkLst>
        <pc:spChg chg="mod ord">
          <ac:chgData name="Jenny Díaz Ramírez" userId="df7d83af-54c1-43f9-a4ec-fea9744b3563" providerId="ADAL" clId="{243B100C-ABC4-4854-89AD-0C11280A2760}" dt="2025-04-18T02:11:21.346" v="425" actId="700"/>
          <ac:spMkLst>
            <pc:docMk/>
            <pc:sldMk cId="4030271061" sldId="310"/>
            <ac:spMk id="2" creationId="{5ED8F16D-9194-461B-864B-B64DD82B3F88}"/>
          </ac:spMkLst>
        </pc:spChg>
        <pc:spChg chg="mod ord">
          <ac:chgData name="Jenny Díaz Ramírez" userId="df7d83af-54c1-43f9-a4ec-fea9744b3563" providerId="ADAL" clId="{243B100C-ABC4-4854-89AD-0C11280A2760}" dt="2025-04-18T02:11:21.346" v="425" actId="700"/>
          <ac:spMkLst>
            <pc:docMk/>
            <pc:sldMk cId="4030271061" sldId="310"/>
            <ac:spMk id="3" creationId="{0CA4CCDB-DD91-4693-94D7-33D303E48E18}"/>
          </ac:spMkLst>
        </pc:spChg>
      </pc:sldChg>
      <pc:sldChg chg="modSp add del mod">
        <pc:chgData name="Jenny Díaz Ramírez" userId="df7d83af-54c1-43f9-a4ec-fea9744b3563" providerId="ADAL" clId="{243B100C-ABC4-4854-89AD-0C11280A2760}" dt="2025-04-18T02:11:55.734" v="437" actId="47"/>
        <pc:sldMkLst>
          <pc:docMk/>
          <pc:sldMk cId="2243959504" sldId="313"/>
        </pc:sldMkLst>
        <pc:spChg chg="mod">
          <ac:chgData name="Jenny Díaz Ramírez" userId="df7d83af-54c1-43f9-a4ec-fea9744b3563" providerId="ADAL" clId="{243B100C-ABC4-4854-89AD-0C11280A2760}" dt="2025-04-18T02:03:21.177" v="91" actId="27636"/>
          <ac:spMkLst>
            <pc:docMk/>
            <pc:sldMk cId="2243959504" sldId="313"/>
            <ac:spMk id="3" creationId="{FC862B5A-745B-4AFC-9F76-EC62D5D7645A}"/>
          </ac:spMkLst>
        </pc:spChg>
      </pc:sldChg>
      <pc:sldChg chg="modSp add del mod modClrScheme chgLayout">
        <pc:chgData name="Jenny Díaz Ramírez" userId="df7d83af-54c1-43f9-a4ec-fea9744b3563" providerId="ADAL" clId="{243B100C-ABC4-4854-89AD-0C11280A2760}" dt="2025-04-18T02:22:56.345" v="760" actId="47"/>
        <pc:sldMkLst>
          <pc:docMk/>
          <pc:sldMk cId="2765563049" sldId="315"/>
        </pc:sldMkLst>
        <pc:spChg chg="mod ord">
          <ac:chgData name="Jenny Díaz Ramírez" userId="df7d83af-54c1-43f9-a4ec-fea9744b3563" providerId="ADAL" clId="{243B100C-ABC4-4854-89AD-0C11280A2760}" dt="2025-04-18T02:16:25.592" v="620" actId="700"/>
          <ac:spMkLst>
            <pc:docMk/>
            <pc:sldMk cId="2765563049" sldId="315"/>
            <ac:spMk id="2" creationId="{D8698BB3-D89E-4BBE-860F-66255BC432AF}"/>
          </ac:spMkLst>
        </pc:spChg>
        <pc:spChg chg="mod ord">
          <ac:chgData name="Jenny Díaz Ramírez" userId="df7d83af-54c1-43f9-a4ec-fea9744b3563" providerId="ADAL" clId="{243B100C-ABC4-4854-89AD-0C11280A2760}" dt="2025-04-18T02:16:48.409" v="624" actId="27636"/>
          <ac:spMkLst>
            <pc:docMk/>
            <pc:sldMk cId="2765563049" sldId="315"/>
            <ac:spMk id="3" creationId="{21E4C01C-29BB-4FCB-B394-E986D61AF2BE}"/>
          </ac:spMkLst>
        </pc:spChg>
      </pc:sldChg>
      <pc:sldChg chg="del">
        <pc:chgData name="Jenny Díaz Ramírez" userId="df7d83af-54c1-43f9-a4ec-fea9744b3563" providerId="ADAL" clId="{243B100C-ABC4-4854-89AD-0C11280A2760}" dt="2025-04-18T02:11:29.788" v="426" actId="47"/>
        <pc:sldMkLst>
          <pc:docMk/>
          <pc:sldMk cId="0" sldId="327"/>
        </pc:sldMkLst>
      </pc:sldChg>
      <pc:sldChg chg="del">
        <pc:chgData name="Jenny Díaz Ramírez" userId="df7d83af-54c1-43f9-a4ec-fea9744b3563" providerId="ADAL" clId="{243B100C-ABC4-4854-89AD-0C11280A2760}" dt="2025-04-18T02:11:29.788" v="426" actId="47"/>
        <pc:sldMkLst>
          <pc:docMk/>
          <pc:sldMk cId="0" sldId="328"/>
        </pc:sldMkLst>
      </pc:sldChg>
      <pc:sldChg chg="del">
        <pc:chgData name="Jenny Díaz Ramírez" userId="df7d83af-54c1-43f9-a4ec-fea9744b3563" providerId="ADAL" clId="{243B100C-ABC4-4854-89AD-0C11280A2760}" dt="2025-04-18T02:11:34.829" v="427" actId="47"/>
        <pc:sldMkLst>
          <pc:docMk/>
          <pc:sldMk cId="0" sldId="330"/>
        </pc:sldMkLst>
      </pc:sldChg>
      <pc:sldChg chg="del">
        <pc:chgData name="Jenny Díaz Ramírez" userId="df7d83af-54c1-43f9-a4ec-fea9744b3563" providerId="ADAL" clId="{243B100C-ABC4-4854-89AD-0C11280A2760}" dt="2025-04-18T02:11:34.829" v="427" actId="47"/>
        <pc:sldMkLst>
          <pc:docMk/>
          <pc:sldMk cId="2434826197" sldId="333"/>
        </pc:sldMkLst>
      </pc:sldChg>
      <pc:sldChg chg="del">
        <pc:chgData name="Jenny Díaz Ramírez" userId="df7d83af-54c1-43f9-a4ec-fea9744b3563" providerId="ADAL" clId="{243B100C-ABC4-4854-89AD-0C11280A2760}" dt="2025-04-18T02:11:34.829" v="427" actId="47"/>
        <pc:sldMkLst>
          <pc:docMk/>
          <pc:sldMk cId="961838741" sldId="334"/>
        </pc:sldMkLst>
      </pc:sldChg>
      <pc:sldChg chg="del">
        <pc:chgData name="Jenny Díaz Ramírez" userId="df7d83af-54c1-43f9-a4ec-fea9744b3563" providerId="ADAL" clId="{243B100C-ABC4-4854-89AD-0C11280A2760}" dt="2025-04-18T02:11:34.829" v="427" actId="47"/>
        <pc:sldMkLst>
          <pc:docMk/>
          <pc:sldMk cId="2633552067" sldId="335"/>
        </pc:sldMkLst>
      </pc:sldChg>
      <pc:sldChg chg="modSp add mod modClrScheme chgLayout">
        <pc:chgData name="Jenny Díaz Ramírez" userId="df7d83af-54c1-43f9-a4ec-fea9744b3563" providerId="ADAL" clId="{243B100C-ABC4-4854-89AD-0C11280A2760}" dt="2025-04-18T02:38:33.124" v="1087" actId="207"/>
        <pc:sldMkLst>
          <pc:docMk/>
          <pc:sldMk cId="3663084185" sldId="338"/>
        </pc:sldMkLst>
        <pc:spChg chg="mod ord">
          <ac:chgData name="Jenny Díaz Ramírez" userId="df7d83af-54c1-43f9-a4ec-fea9744b3563" providerId="ADAL" clId="{243B100C-ABC4-4854-89AD-0C11280A2760}" dt="2025-04-18T02:11:21.346" v="425" actId="700"/>
          <ac:spMkLst>
            <pc:docMk/>
            <pc:sldMk cId="3663084185" sldId="338"/>
            <ac:spMk id="2" creationId="{80F579B2-3F5D-6339-275D-7F8B45E6CA1D}"/>
          </ac:spMkLst>
        </pc:spChg>
        <pc:spChg chg="mod ord">
          <ac:chgData name="Jenny Díaz Ramírez" userId="df7d83af-54c1-43f9-a4ec-fea9744b3563" providerId="ADAL" clId="{243B100C-ABC4-4854-89AD-0C11280A2760}" dt="2025-04-18T02:38:33.124" v="1087" actId="207"/>
          <ac:spMkLst>
            <pc:docMk/>
            <pc:sldMk cId="3663084185" sldId="338"/>
            <ac:spMk id="3" creationId="{D2D93636-2EA7-505D-59C8-CCEDA99ED4AB}"/>
          </ac:spMkLst>
        </pc:spChg>
      </pc:sldChg>
      <pc:sldChg chg="addSp delSp modSp add mod modClrScheme chgLayout">
        <pc:chgData name="Jenny Díaz Ramírez" userId="df7d83af-54c1-43f9-a4ec-fea9744b3563" providerId="ADAL" clId="{243B100C-ABC4-4854-89AD-0C11280A2760}" dt="2025-04-18T02:15:37.399" v="615" actId="1076"/>
        <pc:sldMkLst>
          <pc:docMk/>
          <pc:sldMk cId="3605061175" sldId="341"/>
        </pc:sldMkLst>
        <pc:spChg chg="add mod ord">
          <ac:chgData name="Jenny Díaz Ramírez" userId="df7d83af-54c1-43f9-a4ec-fea9744b3563" providerId="ADAL" clId="{243B100C-ABC4-4854-89AD-0C11280A2760}" dt="2025-04-18T02:15:37.399" v="615" actId="1076"/>
          <ac:spMkLst>
            <pc:docMk/>
            <pc:sldMk cId="3605061175" sldId="341"/>
            <ac:spMk id="2" creationId="{FDE2C464-8A45-5637-C426-6D75E5667A72}"/>
          </ac:spMkLst>
        </pc:spChg>
        <pc:spChg chg="del mod ord">
          <ac:chgData name="Jenny Díaz Ramírez" userId="df7d83af-54c1-43f9-a4ec-fea9744b3563" providerId="ADAL" clId="{243B100C-ABC4-4854-89AD-0C11280A2760}" dt="2025-04-18T02:12:21.897" v="516" actId="478"/>
          <ac:spMkLst>
            <pc:docMk/>
            <pc:sldMk cId="3605061175" sldId="341"/>
            <ac:spMk id="4" creationId="{0ADFB0FC-ED4A-2B06-1660-E115042E167D}"/>
          </ac:spMkLst>
        </pc:spChg>
        <pc:spChg chg="mod ord">
          <ac:chgData name="Jenny Díaz Ramírez" userId="df7d83af-54c1-43f9-a4ec-fea9744b3563" providerId="ADAL" clId="{243B100C-ABC4-4854-89AD-0C11280A2760}" dt="2025-04-18T02:12:26.977" v="518" actId="14100"/>
          <ac:spMkLst>
            <pc:docMk/>
            <pc:sldMk cId="3605061175" sldId="341"/>
            <ac:spMk id="5" creationId="{35309826-7510-6BC1-1A50-631F7BF00F28}"/>
          </ac:spMkLst>
        </pc:spChg>
      </pc:sldChg>
      <pc:sldChg chg="modSp add mod modClrScheme chgLayout">
        <pc:chgData name="Jenny Díaz Ramírez" userId="df7d83af-54c1-43f9-a4ec-fea9744b3563" providerId="ADAL" clId="{243B100C-ABC4-4854-89AD-0C11280A2760}" dt="2025-04-18T02:14:40.158" v="555" actId="1076"/>
        <pc:sldMkLst>
          <pc:docMk/>
          <pc:sldMk cId="46312825" sldId="342"/>
        </pc:sldMkLst>
        <pc:spChg chg="mod ord">
          <ac:chgData name="Jenny Díaz Ramírez" userId="df7d83af-54c1-43f9-a4ec-fea9744b3563" providerId="ADAL" clId="{243B100C-ABC4-4854-89AD-0C11280A2760}" dt="2025-04-18T02:11:03.269" v="423" actId="700"/>
          <ac:spMkLst>
            <pc:docMk/>
            <pc:sldMk cId="46312825" sldId="342"/>
            <ac:spMk id="7" creationId="{FE7FEA8B-7B86-2AC0-449B-0DE371F835B6}"/>
          </ac:spMkLst>
        </pc:spChg>
        <pc:spChg chg="mod ord">
          <ac:chgData name="Jenny Díaz Ramírez" userId="df7d83af-54c1-43f9-a4ec-fea9744b3563" providerId="ADAL" clId="{243B100C-ABC4-4854-89AD-0C11280A2760}" dt="2025-04-18T02:14:31.160" v="554" actId="12"/>
          <ac:spMkLst>
            <pc:docMk/>
            <pc:sldMk cId="46312825" sldId="342"/>
            <ac:spMk id="8" creationId="{22730539-6A28-516D-80E8-FB230704272E}"/>
          </ac:spMkLst>
        </pc:spChg>
        <pc:picChg chg="mod">
          <ac:chgData name="Jenny Díaz Ramírez" userId="df7d83af-54c1-43f9-a4ec-fea9744b3563" providerId="ADAL" clId="{243B100C-ABC4-4854-89AD-0C11280A2760}" dt="2025-04-18T02:14:40.158" v="555" actId="1076"/>
          <ac:picMkLst>
            <pc:docMk/>
            <pc:sldMk cId="46312825" sldId="342"/>
            <ac:picMk id="19" creationId="{3FD0DC64-C362-0DC4-9955-5EB3FE1B9500}"/>
          </ac:picMkLst>
        </pc:picChg>
        <pc:picChg chg="mod">
          <ac:chgData name="Jenny Díaz Ramírez" userId="df7d83af-54c1-43f9-a4ec-fea9744b3563" providerId="ADAL" clId="{243B100C-ABC4-4854-89AD-0C11280A2760}" dt="2025-04-18T02:14:40.158" v="555" actId="1076"/>
          <ac:picMkLst>
            <pc:docMk/>
            <pc:sldMk cId="46312825" sldId="342"/>
            <ac:picMk id="20" creationId="{9F4EA7C6-B76A-6F0F-7688-A85BE98E0CF1}"/>
          </ac:picMkLst>
        </pc:picChg>
      </pc:sldChg>
      <pc:sldChg chg="addSp delSp modSp add mod modClrScheme chgLayout">
        <pc:chgData name="Jenny Díaz Ramírez" userId="df7d83af-54c1-43f9-a4ec-fea9744b3563" providerId="ADAL" clId="{243B100C-ABC4-4854-89AD-0C11280A2760}" dt="2025-04-18T02:15:41.248" v="616" actId="478"/>
        <pc:sldMkLst>
          <pc:docMk/>
          <pc:sldMk cId="1199026006" sldId="343"/>
        </pc:sldMkLst>
        <pc:spChg chg="add del mod ord">
          <ac:chgData name="Jenny Díaz Ramírez" userId="df7d83af-54c1-43f9-a4ec-fea9744b3563" providerId="ADAL" clId="{243B100C-ABC4-4854-89AD-0C11280A2760}" dt="2025-04-18T02:13:54.011" v="548" actId="478"/>
          <ac:spMkLst>
            <pc:docMk/>
            <pc:sldMk cId="1199026006" sldId="343"/>
            <ac:spMk id="2" creationId="{E896CF95-02B6-9A00-AF62-29E42E594438}"/>
          </ac:spMkLst>
        </pc:spChg>
        <pc:spChg chg="del mod ord">
          <ac:chgData name="Jenny Díaz Ramírez" userId="df7d83af-54c1-43f9-a4ec-fea9744b3563" providerId="ADAL" clId="{243B100C-ABC4-4854-89AD-0C11280A2760}" dt="2025-04-18T02:12:36.185" v="522" actId="478"/>
          <ac:spMkLst>
            <pc:docMk/>
            <pc:sldMk cId="1199026006" sldId="343"/>
            <ac:spMk id="4" creationId="{0ADFB0FC-ED4A-2B06-1660-E115042E167D}"/>
          </ac:spMkLst>
        </pc:spChg>
        <pc:spChg chg="del mod ord">
          <ac:chgData name="Jenny Díaz Ramírez" userId="df7d83af-54c1-43f9-a4ec-fea9744b3563" providerId="ADAL" clId="{243B100C-ABC4-4854-89AD-0C11280A2760}" dt="2025-04-18T02:13:47.489" v="547" actId="478"/>
          <ac:spMkLst>
            <pc:docMk/>
            <pc:sldMk cId="1199026006" sldId="343"/>
            <ac:spMk id="5" creationId="{35309826-7510-6BC1-1A50-631F7BF00F28}"/>
          </ac:spMkLst>
        </pc:spChg>
        <pc:spChg chg="add del mod">
          <ac:chgData name="Jenny Díaz Ramírez" userId="df7d83af-54c1-43f9-a4ec-fea9744b3563" providerId="ADAL" clId="{243B100C-ABC4-4854-89AD-0C11280A2760}" dt="2025-04-18T02:13:56.345" v="549" actId="478"/>
          <ac:spMkLst>
            <pc:docMk/>
            <pc:sldMk cId="1199026006" sldId="343"/>
            <ac:spMk id="6" creationId="{A89181A7-37F2-9B45-43EE-423537A6E21D}"/>
          </ac:spMkLst>
        </pc:spChg>
        <pc:spChg chg="del mod">
          <ac:chgData name="Jenny Díaz Ramírez" userId="df7d83af-54c1-43f9-a4ec-fea9744b3563" providerId="ADAL" clId="{243B100C-ABC4-4854-89AD-0C11280A2760}" dt="2025-04-18T02:15:41.248" v="616" actId="478"/>
          <ac:spMkLst>
            <pc:docMk/>
            <pc:sldMk cId="1199026006" sldId="343"/>
            <ac:spMk id="7" creationId="{9170C55A-4139-8D8D-09F0-2295DC7CC8A5}"/>
          </ac:spMkLst>
        </pc:spChg>
        <pc:spChg chg="add mod">
          <ac:chgData name="Jenny Díaz Ramírez" userId="df7d83af-54c1-43f9-a4ec-fea9744b3563" providerId="ADAL" clId="{243B100C-ABC4-4854-89AD-0C11280A2760}" dt="2025-04-18T02:15:08.572" v="586" actId="20577"/>
          <ac:spMkLst>
            <pc:docMk/>
            <pc:sldMk cId="1199026006" sldId="343"/>
            <ac:spMk id="14" creationId="{1D390E84-1099-943B-A555-6DEEE3C2F5C0}"/>
          </ac:spMkLst>
        </pc:spChg>
        <pc:picChg chg="mod">
          <ac:chgData name="Jenny Díaz Ramírez" userId="df7d83af-54c1-43f9-a4ec-fea9744b3563" providerId="ADAL" clId="{243B100C-ABC4-4854-89AD-0C11280A2760}" dt="2025-04-18T02:14:12.222" v="552" actId="1076"/>
          <ac:picMkLst>
            <pc:docMk/>
            <pc:sldMk cId="1199026006" sldId="343"/>
            <ac:picMk id="8" creationId="{1BDA2449-BD71-0C7C-3446-7D5142CD0C13}"/>
          </ac:picMkLst>
        </pc:picChg>
        <pc:picChg chg="mod">
          <ac:chgData name="Jenny Díaz Ramírez" userId="df7d83af-54c1-43f9-a4ec-fea9744b3563" providerId="ADAL" clId="{243B100C-ABC4-4854-89AD-0C11280A2760}" dt="2025-04-18T02:14:12.222" v="552" actId="1076"/>
          <ac:picMkLst>
            <pc:docMk/>
            <pc:sldMk cId="1199026006" sldId="343"/>
            <ac:picMk id="9" creationId="{664BEE83-2D2F-138F-75BC-179E1C50BD72}"/>
          </ac:picMkLst>
        </pc:picChg>
        <pc:picChg chg="mod">
          <ac:chgData name="Jenny Díaz Ramírez" userId="df7d83af-54c1-43f9-a4ec-fea9744b3563" providerId="ADAL" clId="{243B100C-ABC4-4854-89AD-0C11280A2760}" dt="2025-04-18T02:14:12.222" v="552" actId="1076"/>
          <ac:picMkLst>
            <pc:docMk/>
            <pc:sldMk cId="1199026006" sldId="343"/>
            <ac:picMk id="10" creationId="{E1D1EF97-7848-C1F3-1A15-067F73F29C76}"/>
          </ac:picMkLst>
        </pc:picChg>
        <pc:picChg chg="mod ord">
          <ac:chgData name="Jenny Díaz Ramírez" userId="df7d83af-54c1-43f9-a4ec-fea9744b3563" providerId="ADAL" clId="{243B100C-ABC4-4854-89AD-0C11280A2760}" dt="2025-04-18T02:14:06.557" v="551" actId="1076"/>
          <ac:picMkLst>
            <pc:docMk/>
            <pc:sldMk cId="1199026006" sldId="343"/>
            <ac:picMk id="11" creationId="{CD6438DB-1412-9ADA-11E1-1DC4596A5732}"/>
          </ac:picMkLst>
        </pc:picChg>
        <pc:picChg chg="mod">
          <ac:chgData name="Jenny Díaz Ramírez" userId="df7d83af-54c1-43f9-a4ec-fea9744b3563" providerId="ADAL" clId="{243B100C-ABC4-4854-89AD-0C11280A2760}" dt="2025-04-18T02:14:06.557" v="551" actId="1076"/>
          <ac:picMkLst>
            <pc:docMk/>
            <pc:sldMk cId="1199026006" sldId="343"/>
            <ac:picMk id="13" creationId="{019BDB6B-2409-A2D5-B68D-563ECFE0BFDD}"/>
          </ac:picMkLst>
        </pc:picChg>
      </pc:sldChg>
      <pc:sldChg chg="modSp add mod modClrScheme chgLayout">
        <pc:chgData name="Jenny Díaz Ramírez" userId="df7d83af-54c1-43f9-a4ec-fea9744b3563" providerId="ADAL" clId="{243B100C-ABC4-4854-89AD-0C11280A2760}" dt="2025-04-18T02:14:50.703" v="556" actId="12"/>
        <pc:sldMkLst>
          <pc:docMk/>
          <pc:sldMk cId="1663296275" sldId="345"/>
        </pc:sldMkLst>
        <pc:spChg chg="mod ord">
          <ac:chgData name="Jenny Díaz Ramírez" userId="df7d83af-54c1-43f9-a4ec-fea9744b3563" providerId="ADAL" clId="{243B100C-ABC4-4854-89AD-0C11280A2760}" dt="2025-04-18T02:11:03.269" v="423" actId="700"/>
          <ac:spMkLst>
            <pc:docMk/>
            <pc:sldMk cId="1663296275" sldId="345"/>
            <ac:spMk id="7" creationId="{FE7FEA8B-7B86-2AC0-449B-0DE371F835B6}"/>
          </ac:spMkLst>
        </pc:spChg>
        <pc:spChg chg="mod ord">
          <ac:chgData name="Jenny Díaz Ramírez" userId="df7d83af-54c1-43f9-a4ec-fea9744b3563" providerId="ADAL" clId="{243B100C-ABC4-4854-89AD-0C11280A2760}" dt="2025-04-18T02:14:50.703" v="556" actId="12"/>
          <ac:spMkLst>
            <pc:docMk/>
            <pc:sldMk cId="1663296275" sldId="345"/>
            <ac:spMk id="8" creationId="{22730539-6A28-516D-80E8-FB230704272E}"/>
          </ac:spMkLst>
        </pc:spChg>
      </pc:sldChg>
      <pc:sldChg chg="modSp mod">
        <pc:chgData name="Jenny Díaz Ramírez" userId="df7d83af-54c1-43f9-a4ec-fea9744b3563" providerId="ADAL" clId="{243B100C-ABC4-4854-89AD-0C11280A2760}" dt="2025-04-18T02:01:14.467" v="88" actId="20577"/>
        <pc:sldMkLst>
          <pc:docMk/>
          <pc:sldMk cId="529042108" sldId="346"/>
        </pc:sldMkLst>
        <pc:spChg chg="mod">
          <ac:chgData name="Jenny Díaz Ramírez" userId="df7d83af-54c1-43f9-a4ec-fea9744b3563" providerId="ADAL" clId="{243B100C-ABC4-4854-89AD-0C11280A2760}" dt="2025-04-18T02:00:59.150" v="54" actId="1076"/>
          <ac:spMkLst>
            <pc:docMk/>
            <pc:sldMk cId="529042108" sldId="346"/>
            <ac:spMk id="7" creationId="{91CD45E0-DD8F-23A5-0873-9EDBC1D9867E}"/>
          </ac:spMkLst>
        </pc:spChg>
        <pc:graphicFrameChg chg="mod">
          <ac:chgData name="Jenny Díaz Ramírez" userId="df7d83af-54c1-43f9-a4ec-fea9744b3563" providerId="ADAL" clId="{243B100C-ABC4-4854-89AD-0C11280A2760}" dt="2025-04-18T02:01:14.467" v="88" actId="20577"/>
          <ac:graphicFrameMkLst>
            <pc:docMk/>
            <pc:sldMk cId="529042108" sldId="346"/>
            <ac:graphicFrameMk id="5" creationId="{00000000-0000-0000-0000-000000000000}"/>
          </ac:graphicFrameMkLst>
        </pc:graphicFrameChg>
      </pc:sldChg>
      <pc:sldChg chg="addSp delSp modSp add mod modClrScheme chgLayout">
        <pc:chgData name="Jenny Díaz Ramírez" userId="df7d83af-54c1-43f9-a4ec-fea9744b3563" providerId="ADAL" clId="{243B100C-ABC4-4854-89AD-0C11280A2760}" dt="2025-04-18T02:30:57.198" v="999" actId="20577"/>
        <pc:sldMkLst>
          <pc:docMk/>
          <pc:sldMk cId="1943173287" sldId="347"/>
        </pc:sldMkLst>
        <pc:spChg chg="mod ord">
          <ac:chgData name="Jenny Díaz Ramírez" userId="df7d83af-54c1-43f9-a4ec-fea9744b3563" providerId="ADAL" clId="{243B100C-ABC4-4854-89AD-0C11280A2760}" dt="2025-04-18T02:26:55.365" v="834" actId="14100"/>
          <ac:spMkLst>
            <pc:docMk/>
            <pc:sldMk cId="1943173287" sldId="347"/>
            <ac:spMk id="2" creationId="{F54146D2-D8A4-0A02-5812-BDBD86C13891}"/>
          </ac:spMkLst>
        </pc:spChg>
        <pc:spChg chg="mod ord">
          <ac:chgData name="Jenny Díaz Ramírez" userId="df7d83af-54c1-43f9-a4ec-fea9744b3563" providerId="ADAL" clId="{243B100C-ABC4-4854-89AD-0C11280A2760}" dt="2025-04-18T02:30:57.198" v="999" actId="20577"/>
          <ac:spMkLst>
            <pc:docMk/>
            <pc:sldMk cId="1943173287" sldId="347"/>
            <ac:spMk id="3" creationId="{2605FD94-EFCE-60B9-E0ED-4CC1998CC4C6}"/>
          </ac:spMkLst>
        </pc:spChg>
        <pc:spChg chg="add del mod">
          <ac:chgData name="Jenny Díaz Ramírez" userId="df7d83af-54c1-43f9-a4ec-fea9744b3563" providerId="ADAL" clId="{243B100C-ABC4-4854-89AD-0C11280A2760}" dt="2025-04-18T02:30:52.010" v="997" actId="478"/>
          <ac:spMkLst>
            <pc:docMk/>
            <pc:sldMk cId="1943173287" sldId="347"/>
            <ac:spMk id="6" creationId="{3BE53F28-B2B8-6F6E-AD9C-1A96185D2757}"/>
          </ac:spMkLst>
        </pc:spChg>
      </pc:sldChg>
      <pc:sldChg chg="addSp delSp modSp add del mod modClrScheme chgLayout">
        <pc:chgData name="Jenny Díaz Ramírez" userId="df7d83af-54c1-43f9-a4ec-fea9744b3563" providerId="ADAL" clId="{243B100C-ABC4-4854-89AD-0C11280A2760}" dt="2025-04-18T02:30:49.152" v="996" actId="47"/>
        <pc:sldMkLst>
          <pc:docMk/>
          <pc:sldMk cId="288615642" sldId="348"/>
        </pc:sldMkLst>
        <pc:spChg chg="mod ord">
          <ac:chgData name="Jenny Díaz Ramírez" userId="df7d83af-54c1-43f9-a4ec-fea9744b3563" providerId="ADAL" clId="{243B100C-ABC4-4854-89AD-0C11280A2760}" dt="2025-04-18T02:27:14.965" v="840" actId="700"/>
          <ac:spMkLst>
            <pc:docMk/>
            <pc:sldMk cId="288615642" sldId="348"/>
            <ac:spMk id="2" creationId="{E15B607B-ED0C-A93D-0F95-DD697F6E6790}"/>
          </ac:spMkLst>
        </pc:spChg>
        <pc:spChg chg="add mod ord">
          <ac:chgData name="Jenny Díaz Ramírez" userId="df7d83af-54c1-43f9-a4ec-fea9744b3563" providerId="ADAL" clId="{243B100C-ABC4-4854-89AD-0C11280A2760}" dt="2025-04-18T02:27:14.965" v="840" actId="700"/>
          <ac:spMkLst>
            <pc:docMk/>
            <pc:sldMk cId="288615642" sldId="348"/>
            <ac:spMk id="3" creationId="{8F9A1E54-A133-3D5E-EB55-332DC9B9818A}"/>
          </ac:spMkLst>
        </pc:spChg>
        <pc:spChg chg="del mod ord">
          <ac:chgData name="Jenny Díaz Ramírez" userId="df7d83af-54c1-43f9-a4ec-fea9744b3563" providerId="ADAL" clId="{243B100C-ABC4-4854-89AD-0C11280A2760}" dt="2025-04-18T02:27:20.126" v="841" actId="478"/>
          <ac:spMkLst>
            <pc:docMk/>
            <pc:sldMk cId="288615642" sldId="348"/>
            <ac:spMk id="4" creationId="{E4BB3ACA-4D66-6888-5104-11FB6B65D273}"/>
          </ac:spMkLst>
        </pc:spChg>
        <pc:spChg chg="add mod ord">
          <ac:chgData name="Jenny Díaz Ramírez" userId="df7d83af-54c1-43f9-a4ec-fea9744b3563" providerId="ADAL" clId="{243B100C-ABC4-4854-89AD-0C11280A2760}" dt="2025-04-18T02:27:14.965" v="840" actId="700"/>
          <ac:spMkLst>
            <pc:docMk/>
            <pc:sldMk cId="288615642" sldId="348"/>
            <ac:spMk id="5" creationId="{BC9ED30F-3B6D-875B-50ED-E1C4B5E3A874}"/>
          </ac:spMkLst>
        </pc:spChg>
        <pc:spChg chg="del mod">
          <ac:chgData name="Jenny Díaz Ramírez" userId="df7d83af-54c1-43f9-a4ec-fea9744b3563" providerId="ADAL" clId="{243B100C-ABC4-4854-89AD-0C11280A2760}" dt="2025-04-18T02:27:31.441" v="844" actId="478"/>
          <ac:spMkLst>
            <pc:docMk/>
            <pc:sldMk cId="288615642" sldId="348"/>
            <ac:spMk id="8" creationId="{59B68723-7356-0DCC-9E92-989B95126C72}"/>
          </ac:spMkLst>
        </pc:spChg>
        <pc:spChg chg="mod">
          <ac:chgData name="Jenny Díaz Ramírez" userId="df7d83af-54c1-43f9-a4ec-fea9744b3563" providerId="ADAL" clId="{243B100C-ABC4-4854-89AD-0C11280A2760}" dt="2025-04-18T02:27:54.729" v="850" actId="21"/>
          <ac:spMkLst>
            <pc:docMk/>
            <pc:sldMk cId="288615642" sldId="348"/>
            <ac:spMk id="9" creationId="{B206007D-F956-8B6E-26D1-DA68D5787243}"/>
          </ac:spMkLst>
        </pc:spChg>
        <pc:spChg chg="add del mod ord">
          <ac:chgData name="Jenny Díaz Ramírez" userId="df7d83af-54c1-43f9-a4ec-fea9744b3563" providerId="ADAL" clId="{243B100C-ABC4-4854-89AD-0C11280A2760}" dt="2025-04-18T02:27:14.965" v="840" actId="700"/>
          <ac:spMkLst>
            <pc:docMk/>
            <pc:sldMk cId="288615642" sldId="348"/>
            <ac:spMk id="16" creationId="{D00A84D0-B257-4DD5-A1A1-5FD7E3BA7305}"/>
          </ac:spMkLst>
        </pc:spChg>
        <pc:spChg chg="add mod ord">
          <ac:chgData name="Jenny Díaz Ramírez" userId="df7d83af-54c1-43f9-a4ec-fea9744b3563" providerId="ADAL" clId="{243B100C-ABC4-4854-89AD-0C11280A2760}" dt="2025-04-18T02:28:01.831" v="851"/>
          <ac:spMkLst>
            <pc:docMk/>
            <pc:sldMk cId="288615642" sldId="348"/>
            <ac:spMk id="17" creationId="{31B401D9-44C7-6A78-31A6-090BC6431D5D}"/>
          </ac:spMkLst>
        </pc:spChg>
        <pc:spChg chg="add mod">
          <ac:chgData name="Jenny Díaz Ramírez" userId="df7d83af-54c1-43f9-a4ec-fea9744b3563" providerId="ADAL" clId="{243B100C-ABC4-4854-89AD-0C11280A2760}" dt="2025-04-18T02:27:29.005" v="843"/>
          <ac:spMkLst>
            <pc:docMk/>
            <pc:sldMk cId="288615642" sldId="348"/>
            <ac:spMk id="19" creationId="{7CA8557C-1830-FEB7-EAD6-F0768B0DCB10}"/>
          </ac:spMkLst>
        </pc:spChg>
        <pc:picChg chg="mod">
          <ac:chgData name="Jenny Díaz Ramírez" userId="df7d83af-54c1-43f9-a4ec-fea9744b3563" providerId="ADAL" clId="{243B100C-ABC4-4854-89AD-0C11280A2760}" dt="2025-04-18T02:27:39.541" v="846" actId="1076"/>
          <ac:picMkLst>
            <pc:docMk/>
            <pc:sldMk cId="288615642" sldId="348"/>
            <ac:picMk id="10" creationId="{EEC30B87-D735-D31B-FCCA-5A4CCCB5C754}"/>
          </ac:picMkLst>
        </pc:picChg>
      </pc:sldChg>
      <pc:sldChg chg="addSp delSp modSp add mod modClrScheme chgLayout">
        <pc:chgData name="Jenny Díaz Ramírez" userId="df7d83af-54c1-43f9-a4ec-fea9744b3563" providerId="ADAL" clId="{243B100C-ABC4-4854-89AD-0C11280A2760}" dt="2025-04-18T02:36:17.203" v="1063" actId="478"/>
        <pc:sldMkLst>
          <pc:docMk/>
          <pc:sldMk cId="969995821" sldId="349"/>
        </pc:sldMkLst>
        <pc:spChg chg="mod ord">
          <ac:chgData name="Jenny Díaz Ramírez" userId="df7d83af-54c1-43f9-a4ec-fea9744b3563" providerId="ADAL" clId="{243B100C-ABC4-4854-89AD-0C11280A2760}" dt="2025-04-18T02:11:13.158" v="424" actId="700"/>
          <ac:spMkLst>
            <pc:docMk/>
            <pc:sldMk cId="969995821" sldId="349"/>
            <ac:spMk id="2" creationId="{E5E0F894-6532-E22C-3732-B49B9017F413}"/>
          </ac:spMkLst>
        </pc:spChg>
        <pc:spChg chg="add del mod ord">
          <ac:chgData name="Jenny Díaz Ramírez" userId="df7d83af-54c1-43f9-a4ec-fea9744b3563" providerId="ADAL" clId="{243B100C-ABC4-4854-89AD-0C11280A2760}" dt="2025-04-18T02:36:17.203" v="1063" actId="478"/>
          <ac:spMkLst>
            <pc:docMk/>
            <pc:sldMk cId="969995821" sldId="349"/>
            <ac:spMk id="3" creationId="{80BBB07C-D32D-208F-CFDA-69ED6D24E681}"/>
          </ac:spMkLst>
        </pc:spChg>
        <pc:picChg chg="mod">
          <ac:chgData name="Jenny Díaz Ramírez" userId="df7d83af-54c1-43f9-a4ec-fea9744b3563" providerId="ADAL" clId="{243B100C-ABC4-4854-89AD-0C11280A2760}" dt="2025-04-18T02:36:12.007" v="1062" actId="1076"/>
          <ac:picMkLst>
            <pc:docMk/>
            <pc:sldMk cId="969995821" sldId="349"/>
            <ac:picMk id="8" creationId="{798E9A86-54F8-15D7-AFDE-46773FB64A3F}"/>
          </ac:picMkLst>
        </pc:picChg>
        <pc:picChg chg="mod">
          <ac:chgData name="Jenny Díaz Ramírez" userId="df7d83af-54c1-43f9-a4ec-fea9744b3563" providerId="ADAL" clId="{243B100C-ABC4-4854-89AD-0C11280A2760}" dt="2025-04-18T02:36:07.924" v="1061" actId="1076"/>
          <ac:picMkLst>
            <pc:docMk/>
            <pc:sldMk cId="969995821" sldId="349"/>
            <ac:picMk id="10" creationId="{9A9F5BE7-8154-6776-FCB9-B69367ACE062}"/>
          </ac:picMkLst>
        </pc:picChg>
      </pc:sldChg>
      <pc:sldChg chg="modSp mod">
        <pc:chgData name="Jenny Díaz Ramírez" userId="df7d83af-54c1-43f9-a4ec-fea9744b3563" providerId="ADAL" clId="{243B100C-ABC4-4854-89AD-0C11280A2760}" dt="2025-04-18T02:00:36.771" v="53" actId="20577"/>
        <pc:sldMkLst>
          <pc:docMk/>
          <pc:sldMk cId="2960950710" sldId="350"/>
        </pc:sldMkLst>
        <pc:spChg chg="mod">
          <ac:chgData name="Jenny Díaz Ramírez" userId="df7d83af-54c1-43f9-a4ec-fea9744b3563" providerId="ADAL" clId="{243B100C-ABC4-4854-89AD-0C11280A2760}" dt="2025-04-18T02:00:36.771" v="53" actId="20577"/>
          <ac:spMkLst>
            <pc:docMk/>
            <pc:sldMk cId="2960950710" sldId="350"/>
            <ac:spMk id="2" creationId="{293E168C-8042-5B4E-A5A4-A5BF693AE2D6}"/>
          </ac:spMkLst>
        </pc:spChg>
      </pc:sldChg>
      <pc:sldChg chg="del">
        <pc:chgData name="Jenny Díaz Ramírez" userId="df7d83af-54c1-43f9-a4ec-fea9744b3563" providerId="ADAL" clId="{243B100C-ABC4-4854-89AD-0C11280A2760}" dt="2025-04-18T02:11:40.461" v="432" actId="47"/>
        <pc:sldMkLst>
          <pc:docMk/>
          <pc:sldMk cId="0" sldId="399"/>
        </pc:sldMkLst>
      </pc:sldChg>
      <pc:sldChg chg="del">
        <pc:chgData name="Jenny Díaz Ramírez" userId="df7d83af-54c1-43f9-a4ec-fea9744b3563" providerId="ADAL" clId="{243B100C-ABC4-4854-89AD-0C11280A2760}" dt="2025-04-18T02:11:43.741" v="435" actId="47"/>
        <pc:sldMkLst>
          <pc:docMk/>
          <pc:sldMk cId="0" sldId="400"/>
        </pc:sldMkLst>
      </pc:sldChg>
      <pc:sldChg chg="del">
        <pc:chgData name="Jenny Díaz Ramírez" userId="df7d83af-54c1-43f9-a4ec-fea9744b3563" providerId="ADAL" clId="{243B100C-ABC4-4854-89AD-0C11280A2760}" dt="2025-04-18T02:11:29.788" v="426" actId="47"/>
        <pc:sldMkLst>
          <pc:docMk/>
          <pc:sldMk cId="0" sldId="412"/>
        </pc:sldMkLst>
      </pc:sldChg>
      <pc:sldChg chg="del">
        <pc:chgData name="Jenny Díaz Ramírez" userId="df7d83af-54c1-43f9-a4ec-fea9744b3563" providerId="ADAL" clId="{243B100C-ABC4-4854-89AD-0C11280A2760}" dt="2025-04-18T02:11:36.999" v="428" actId="47"/>
        <pc:sldMkLst>
          <pc:docMk/>
          <pc:sldMk cId="0" sldId="419"/>
        </pc:sldMkLst>
      </pc:sldChg>
      <pc:sldChg chg="del">
        <pc:chgData name="Jenny Díaz Ramírez" userId="df7d83af-54c1-43f9-a4ec-fea9744b3563" providerId="ADAL" clId="{243B100C-ABC4-4854-89AD-0C11280A2760}" dt="2025-04-18T02:11:34.829" v="427" actId="47"/>
        <pc:sldMkLst>
          <pc:docMk/>
          <pc:sldMk cId="0" sldId="444"/>
        </pc:sldMkLst>
      </pc:sldChg>
      <pc:sldChg chg="del">
        <pc:chgData name="Jenny Díaz Ramírez" userId="df7d83af-54c1-43f9-a4ec-fea9744b3563" providerId="ADAL" clId="{243B100C-ABC4-4854-89AD-0C11280A2760}" dt="2025-04-18T02:11:38.187" v="429" actId="47"/>
        <pc:sldMkLst>
          <pc:docMk/>
          <pc:sldMk cId="962394125" sldId="456"/>
        </pc:sldMkLst>
      </pc:sldChg>
      <pc:sldChg chg="del">
        <pc:chgData name="Jenny Díaz Ramírez" userId="df7d83af-54c1-43f9-a4ec-fea9744b3563" providerId="ADAL" clId="{243B100C-ABC4-4854-89AD-0C11280A2760}" dt="2025-04-18T02:11:41.892" v="433" actId="47"/>
        <pc:sldMkLst>
          <pc:docMk/>
          <pc:sldMk cId="2127657467" sldId="457"/>
        </pc:sldMkLst>
      </pc:sldChg>
      <pc:sldChg chg="del">
        <pc:chgData name="Jenny Díaz Ramírez" userId="df7d83af-54c1-43f9-a4ec-fea9744b3563" providerId="ADAL" clId="{243B100C-ABC4-4854-89AD-0C11280A2760}" dt="2025-04-18T02:11:29.788" v="426" actId="47"/>
        <pc:sldMkLst>
          <pc:docMk/>
          <pc:sldMk cId="2170225467" sldId="458"/>
        </pc:sldMkLst>
      </pc:sldChg>
      <pc:sldChg chg="del">
        <pc:chgData name="Jenny Díaz Ramírez" userId="df7d83af-54c1-43f9-a4ec-fea9744b3563" providerId="ADAL" clId="{243B100C-ABC4-4854-89AD-0C11280A2760}" dt="2025-04-18T02:11:29.788" v="426" actId="47"/>
        <pc:sldMkLst>
          <pc:docMk/>
          <pc:sldMk cId="3535910149" sldId="459"/>
        </pc:sldMkLst>
      </pc:sldChg>
      <pc:sldChg chg="del">
        <pc:chgData name="Jenny Díaz Ramírez" userId="df7d83af-54c1-43f9-a4ec-fea9744b3563" providerId="ADAL" clId="{243B100C-ABC4-4854-89AD-0C11280A2760}" dt="2025-04-18T02:11:34.829" v="427" actId="47"/>
        <pc:sldMkLst>
          <pc:docMk/>
          <pc:sldMk cId="1789778386" sldId="460"/>
        </pc:sldMkLst>
      </pc:sldChg>
      <pc:sldChg chg="del">
        <pc:chgData name="Jenny Díaz Ramírez" userId="df7d83af-54c1-43f9-a4ec-fea9744b3563" providerId="ADAL" clId="{243B100C-ABC4-4854-89AD-0C11280A2760}" dt="2025-04-18T02:11:42.787" v="434" actId="47"/>
        <pc:sldMkLst>
          <pc:docMk/>
          <pc:sldMk cId="2960425798" sldId="461"/>
        </pc:sldMkLst>
      </pc:sldChg>
      <pc:sldChg chg="del">
        <pc:chgData name="Jenny Díaz Ramírez" userId="df7d83af-54c1-43f9-a4ec-fea9744b3563" providerId="ADAL" clId="{243B100C-ABC4-4854-89AD-0C11280A2760}" dt="2025-04-18T02:11:39.438" v="431" actId="47"/>
        <pc:sldMkLst>
          <pc:docMk/>
          <pc:sldMk cId="3202899101" sldId="462"/>
        </pc:sldMkLst>
      </pc:sldChg>
      <pc:sldChg chg="del">
        <pc:chgData name="Jenny Díaz Ramírez" userId="df7d83af-54c1-43f9-a4ec-fea9744b3563" providerId="ADAL" clId="{243B100C-ABC4-4854-89AD-0C11280A2760}" dt="2025-04-18T02:11:38.765" v="430" actId="47"/>
        <pc:sldMkLst>
          <pc:docMk/>
          <pc:sldMk cId="3527947326" sldId="463"/>
        </pc:sldMkLst>
      </pc:sldChg>
      <pc:sldChg chg="addSp delSp modSp add mod modClrScheme chgLayout">
        <pc:chgData name="Jenny Díaz Ramírez" userId="df7d83af-54c1-43f9-a4ec-fea9744b3563" providerId="ADAL" clId="{243B100C-ABC4-4854-89AD-0C11280A2760}" dt="2025-04-18T02:15:58.906" v="618" actId="1076"/>
        <pc:sldMkLst>
          <pc:docMk/>
          <pc:sldMk cId="1152910169" sldId="464"/>
        </pc:sldMkLst>
        <pc:spChg chg="mod ord">
          <ac:chgData name="Jenny Díaz Ramírez" userId="df7d83af-54c1-43f9-a4ec-fea9744b3563" providerId="ADAL" clId="{243B100C-ABC4-4854-89AD-0C11280A2760}" dt="2025-04-18T02:11:03.269" v="423" actId="700"/>
          <ac:spMkLst>
            <pc:docMk/>
            <pc:sldMk cId="1152910169" sldId="464"/>
            <ac:spMk id="2" creationId="{6DCC491B-BE10-A69E-5D96-F19CA034F9D9}"/>
          </ac:spMkLst>
        </pc:spChg>
        <pc:spChg chg="add del mod ord">
          <ac:chgData name="Jenny Díaz Ramírez" userId="df7d83af-54c1-43f9-a4ec-fea9744b3563" providerId="ADAL" clId="{243B100C-ABC4-4854-89AD-0C11280A2760}" dt="2025-04-18T02:15:56.018" v="617" actId="478"/>
          <ac:spMkLst>
            <pc:docMk/>
            <pc:sldMk cId="1152910169" sldId="464"/>
            <ac:spMk id="3" creationId="{531FB2BE-0588-2E8D-F1F7-6D4A03FEBFFA}"/>
          </ac:spMkLst>
        </pc:spChg>
        <pc:picChg chg="mod">
          <ac:chgData name="Jenny Díaz Ramírez" userId="df7d83af-54c1-43f9-a4ec-fea9744b3563" providerId="ADAL" clId="{243B100C-ABC4-4854-89AD-0C11280A2760}" dt="2025-04-18T02:15:58.906" v="618" actId="1076"/>
          <ac:picMkLst>
            <pc:docMk/>
            <pc:sldMk cId="1152910169" sldId="464"/>
            <ac:picMk id="75" creationId="{82D1D24E-EF76-2DE0-5440-C68000DA1518}"/>
          </ac:picMkLst>
        </pc:picChg>
      </pc:sldChg>
      <pc:sldChg chg="addSp modSp add mod modClrScheme chgLayout">
        <pc:chgData name="Jenny Díaz Ramírez" userId="df7d83af-54c1-43f9-a4ec-fea9744b3563" providerId="ADAL" clId="{243B100C-ABC4-4854-89AD-0C11280A2760}" dt="2025-04-18T02:33:37.028" v="1041" actId="1076"/>
        <pc:sldMkLst>
          <pc:docMk/>
          <pc:sldMk cId="2268489156" sldId="465"/>
        </pc:sldMkLst>
        <pc:spChg chg="add mod ord">
          <ac:chgData name="Jenny Díaz Ramírez" userId="df7d83af-54c1-43f9-a4ec-fea9744b3563" providerId="ADAL" clId="{243B100C-ABC4-4854-89AD-0C11280A2760}" dt="2025-04-18T02:32:40.936" v="1025" actId="20577"/>
          <ac:spMkLst>
            <pc:docMk/>
            <pc:sldMk cId="2268489156" sldId="465"/>
            <ac:spMk id="2" creationId="{EF09573B-F363-8F4C-4BFC-2AEC98478848}"/>
          </ac:spMkLst>
        </pc:spChg>
        <pc:spChg chg="mod ord">
          <ac:chgData name="Jenny Díaz Ramírez" userId="df7d83af-54c1-43f9-a4ec-fea9744b3563" providerId="ADAL" clId="{243B100C-ABC4-4854-89AD-0C11280A2760}" dt="2025-04-18T02:33:30.464" v="1039" actId="20577"/>
          <ac:spMkLst>
            <pc:docMk/>
            <pc:sldMk cId="2268489156" sldId="465"/>
            <ac:spMk id="3" creationId="{FEAF5A80-1E02-4E43-9546-C96E516AB776}"/>
          </ac:spMkLst>
        </pc:spChg>
        <pc:graphicFrameChg chg="mod">
          <ac:chgData name="Jenny Díaz Ramírez" userId="df7d83af-54c1-43f9-a4ec-fea9744b3563" providerId="ADAL" clId="{243B100C-ABC4-4854-89AD-0C11280A2760}" dt="2025-04-18T02:33:17.718" v="1032" actId="1076"/>
          <ac:graphicFrameMkLst>
            <pc:docMk/>
            <pc:sldMk cId="2268489156" sldId="465"/>
            <ac:graphicFrameMk id="8" creationId="{490CB561-BB13-4B6A-96CC-50AF52DDD072}"/>
          </ac:graphicFrameMkLst>
        </pc:graphicFrameChg>
        <pc:graphicFrameChg chg="mod modGraphic">
          <ac:chgData name="Jenny Díaz Ramírez" userId="df7d83af-54c1-43f9-a4ec-fea9744b3563" providerId="ADAL" clId="{243B100C-ABC4-4854-89AD-0C11280A2760}" dt="2025-04-18T02:33:24.338" v="1034" actId="1076"/>
          <ac:graphicFrameMkLst>
            <pc:docMk/>
            <pc:sldMk cId="2268489156" sldId="465"/>
            <ac:graphicFrameMk id="9" creationId="{4533F608-7F40-441B-BFBE-690955225B42}"/>
          </ac:graphicFrameMkLst>
        </pc:graphicFrameChg>
        <pc:picChg chg="mod">
          <ac:chgData name="Jenny Díaz Ramírez" userId="df7d83af-54c1-43f9-a4ec-fea9744b3563" providerId="ADAL" clId="{243B100C-ABC4-4854-89AD-0C11280A2760}" dt="2025-04-18T02:33:37.028" v="1041" actId="1076"/>
          <ac:picMkLst>
            <pc:docMk/>
            <pc:sldMk cId="2268489156" sldId="465"/>
            <ac:picMk id="4" creationId="{5C07D49C-86E7-E052-0591-FBF55255CE1F}"/>
          </ac:picMkLst>
        </pc:picChg>
        <pc:picChg chg="mod">
          <ac:chgData name="Jenny Díaz Ramírez" userId="df7d83af-54c1-43f9-a4ec-fea9744b3563" providerId="ADAL" clId="{243B100C-ABC4-4854-89AD-0C11280A2760}" dt="2025-04-18T02:33:13.043" v="1031" actId="1076"/>
          <ac:picMkLst>
            <pc:docMk/>
            <pc:sldMk cId="2268489156" sldId="465"/>
            <ac:picMk id="7" creationId="{F43706AE-5BF1-441A-88F3-4B810EDE58BD}"/>
          </ac:picMkLst>
        </pc:picChg>
        <pc:picChg chg="mod">
          <ac:chgData name="Jenny Díaz Ramírez" userId="df7d83af-54c1-43f9-a4ec-fea9744b3563" providerId="ADAL" clId="{243B100C-ABC4-4854-89AD-0C11280A2760}" dt="2025-04-18T02:33:34.351" v="1040" actId="1076"/>
          <ac:picMkLst>
            <pc:docMk/>
            <pc:sldMk cId="2268489156" sldId="465"/>
            <ac:picMk id="11" creationId="{52434ECA-33E1-4572-B1BE-23674F99556F}"/>
          </ac:picMkLst>
        </pc:picChg>
      </pc:sldChg>
      <pc:sldChg chg="addSp delSp modSp new mod modClrScheme chgLayout">
        <pc:chgData name="Jenny Díaz Ramírez" userId="df7d83af-54c1-43f9-a4ec-fea9744b3563" providerId="ADAL" clId="{243B100C-ABC4-4854-89AD-0C11280A2760}" dt="2025-04-18T02:15:29.719" v="614" actId="6549"/>
        <pc:sldMkLst>
          <pc:docMk/>
          <pc:sldMk cId="2609460499" sldId="466"/>
        </pc:sldMkLst>
        <pc:spChg chg="del">
          <ac:chgData name="Jenny Díaz Ramírez" userId="df7d83af-54c1-43f9-a4ec-fea9744b3563" providerId="ADAL" clId="{243B100C-ABC4-4854-89AD-0C11280A2760}" dt="2025-04-18T02:05:43.695" v="235" actId="26606"/>
          <ac:spMkLst>
            <pc:docMk/>
            <pc:sldMk cId="2609460499" sldId="466"/>
            <ac:spMk id="2" creationId="{EB32A8CD-F580-7881-EE04-240FF789F401}"/>
          </ac:spMkLst>
        </pc:spChg>
        <pc:spChg chg="del mod">
          <ac:chgData name="Jenny Díaz Ramírez" userId="df7d83af-54c1-43f9-a4ec-fea9744b3563" providerId="ADAL" clId="{243B100C-ABC4-4854-89AD-0C11280A2760}" dt="2025-04-18T02:05:43.695" v="235" actId="26606"/>
          <ac:spMkLst>
            <pc:docMk/>
            <pc:sldMk cId="2609460499" sldId="466"/>
            <ac:spMk id="3" creationId="{AE74F6A1-D7D3-4AE4-E0B5-517E8B3FD403}"/>
          </ac:spMkLst>
        </pc:spChg>
        <pc:spChg chg="mod">
          <ac:chgData name="Jenny Díaz Ramírez" userId="df7d83af-54c1-43f9-a4ec-fea9744b3563" providerId="ADAL" clId="{243B100C-ABC4-4854-89AD-0C11280A2760}" dt="2025-04-18T02:05:43.695" v="235" actId="26606"/>
          <ac:spMkLst>
            <pc:docMk/>
            <pc:sldMk cId="2609460499" sldId="466"/>
            <ac:spMk id="4" creationId="{47F941FA-270A-C350-7431-A70FA1CF0DEC}"/>
          </ac:spMkLst>
        </pc:spChg>
        <pc:spChg chg="del">
          <ac:chgData name="Jenny Díaz Ramírez" userId="df7d83af-54c1-43f9-a4ec-fea9744b3563" providerId="ADAL" clId="{243B100C-ABC4-4854-89AD-0C11280A2760}" dt="2025-04-18T02:05:43.695" v="235" actId="26606"/>
          <ac:spMkLst>
            <pc:docMk/>
            <pc:sldMk cId="2609460499" sldId="466"/>
            <ac:spMk id="5" creationId="{403750EC-1ADE-C0D1-896D-F95F2338A21B}"/>
          </ac:spMkLst>
        </pc:spChg>
        <pc:spChg chg="mod modVis">
          <ac:chgData name="Jenny Díaz Ramírez" userId="df7d83af-54c1-43f9-a4ec-fea9744b3563" providerId="ADAL" clId="{243B100C-ABC4-4854-89AD-0C11280A2760}" dt="2025-04-18T02:05:43.695" v="235" actId="26606"/>
          <ac:spMkLst>
            <pc:docMk/>
            <pc:sldMk cId="2609460499" sldId="466"/>
            <ac:spMk id="6" creationId="{30051828-F48C-9372-F040-8FC39CCE1D56}"/>
          </ac:spMkLst>
        </pc:spChg>
        <pc:spChg chg="add mod">
          <ac:chgData name="Jenny Díaz Ramírez" userId="df7d83af-54c1-43f9-a4ec-fea9744b3563" providerId="ADAL" clId="{243B100C-ABC4-4854-89AD-0C11280A2760}" dt="2025-04-18T02:15:29.719" v="614" actId="6549"/>
          <ac:spMkLst>
            <pc:docMk/>
            <pc:sldMk cId="2609460499" sldId="466"/>
            <ac:spMk id="12" creationId="{0D528AE0-C701-2025-FE3A-9F1D47A8892A}"/>
          </ac:spMkLst>
        </pc:spChg>
        <pc:graphicFrameChg chg="add mod modGraphic">
          <ac:chgData name="Jenny Díaz Ramírez" userId="df7d83af-54c1-43f9-a4ec-fea9744b3563" providerId="ADAL" clId="{243B100C-ABC4-4854-89AD-0C11280A2760}" dt="2025-04-18T02:13:39.384" v="546" actId="20577"/>
          <ac:graphicFrameMkLst>
            <pc:docMk/>
            <pc:sldMk cId="2609460499" sldId="466"/>
            <ac:graphicFrameMk id="8" creationId="{8FF002E9-7B76-AAC8-3B95-6AC380ADFEE8}"/>
          </ac:graphicFrameMkLst>
        </pc:graphicFrameChg>
      </pc:sldChg>
      <pc:sldChg chg="modSp add mod">
        <pc:chgData name="Jenny Díaz Ramírez" userId="df7d83af-54c1-43f9-a4ec-fea9744b3563" providerId="ADAL" clId="{243B100C-ABC4-4854-89AD-0C11280A2760}" dt="2025-04-18T02:16:48.514" v="626" actId="27636"/>
        <pc:sldMkLst>
          <pc:docMk/>
          <pc:sldMk cId="133470500" sldId="467"/>
        </pc:sldMkLst>
        <pc:spChg chg="mod">
          <ac:chgData name="Jenny Díaz Ramírez" userId="df7d83af-54c1-43f9-a4ec-fea9744b3563" providerId="ADAL" clId="{243B100C-ABC4-4854-89AD-0C11280A2760}" dt="2025-04-18T02:16:48.514" v="626" actId="27636"/>
          <ac:spMkLst>
            <pc:docMk/>
            <pc:sldMk cId="133470500" sldId="467"/>
            <ac:spMk id="3" creationId="{E319113E-0D26-2142-D6B5-AA3F5F23505B}"/>
          </ac:spMkLst>
        </pc:spChg>
      </pc:sldChg>
      <pc:sldChg chg="addSp delSp modSp add del mod modAnim">
        <pc:chgData name="Jenny Díaz Ramírez" userId="df7d83af-54c1-43f9-a4ec-fea9744b3563" providerId="ADAL" clId="{243B100C-ABC4-4854-89AD-0C11280A2760}" dt="2025-04-18T02:44:02.998" v="1116" actId="47"/>
        <pc:sldMkLst>
          <pc:docMk/>
          <pc:sldMk cId="361405319" sldId="468"/>
        </pc:sldMkLst>
        <pc:spChg chg="mod">
          <ac:chgData name="Jenny Díaz Ramírez" userId="df7d83af-54c1-43f9-a4ec-fea9744b3563" providerId="ADAL" clId="{243B100C-ABC4-4854-89AD-0C11280A2760}" dt="2025-04-18T02:17:00.231" v="634" actId="6549"/>
          <ac:spMkLst>
            <pc:docMk/>
            <pc:sldMk cId="361405319" sldId="468"/>
            <ac:spMk id="3" creationId="{5C54B83F-9351-2DCB-2594-BE271980CDDB}"/>
          </ac:spMkLst>
        </pc:spChg>
        <pc:spChg chg="add del mod">
          <ac:chgData name="Jenny Díaz Ramírez" userId="df7d83af-54c1-43f9-a4ec-fea9744b3563" providerId="ADAL" clId="{243B100C-ABC4-4854-89AD-0C11280A2760}" dt="2025-04-18T02:17:09.462" v="637" actId="478"/>
          <ac:spMkLst>
            <pc:docMk/>
            <pc:sldMk cId="361405319" sldId="468"/>
            <ac:spMk id="5" creationId="{25092472-8D99-D4B7-7026-3DF10D37B74C}"/>
          </ac:spMkLst>
        </pc:spChg>
      </pc:sldChg>
      <pc:sldChg chg="addSp delSp modSp new mod modClrScheme chgLayout">
        <pc:chgData name="Jenny Díaz Ramírez" userId="df7d83af-54c1-43f9-a4ec-fea9744b3563" providerId="ADAL" clId="{243B100C-ABC4-4854-89AD-0C11280A2760}" dt="2025-04-18T02:22:52.803" v="759" actId="12100"/>
        <pc:sldMkLst>
          <pc:docMk/>
          <pc:sldMk cId="3374392514" sldId="469"/>
        </pc:sldMkLst>
        <pc:spChg chg="del mod">
          <ac:chgData name="Jenny Díaz Ramírez" userId="df7d83af-54c1-43f9-a4ec-fea9744b3563" providerId="ADAL" clId="{243B100C-ABC4-4854-89AD-0C11280A2760}" dt="2025-04-18T02:17:55.977" v="664" actId="26606"/>
          <ac:spMkLst>
            <pc:docMk/>
            <pc:sldMk cId="3374392514" sldId="469"/>
            <ac:spMk id="2" creationId="{630618D7-B1E5-B9EF-40C4-14D0DA4A91B2}"/>
          </ac:spMkLst>
        </pc:spChg>
        <pc:spChg chg="mod ord">
          <ac:chgData name="Jenny Díaz Ramírez" userId="df7d83af-54c1-43f9-a4ec-fea9744b3563" providerId="ADAL" clId="{243B100C-ABC4-4854-89AD-0C11280A2760}" dt="2025-04-18T02:22:20.808" v="755" actId="26606"/>
          <ac:spMkLst>
            <pc:docMk/>
            <pc:sldMk cId="3374392514" sldId="469"/>
            <ac:spMk id="3" creationId="{D854C3A6-73C8-E56A-FEFF-C4924B38590C}"/>
          </ac:spMkLst>
        </pc:spChg>
        <pc:spChg chg="add del mod">
          <ac:chgData name="Jenny Díaz Ramírez" userId="df7d83af-54c1-43f9-a4ec-fea9744b3563" providerId="ADAL" clId="{243B100C-ABC4-4854-89AD-0C11280A2760}" dt="2025-04-18T02:21:58.414" v="752" actId="26606"/>
          <ac:spMkLst>
            <pc:docMk/>
            <pc:sldMk cId="3374392514" sldId="469"/>
            <ac:spMk id="10" creationId="{C6D4F6C0-08A6-03EF-DB7D-67C1E3B37C07}"/>
          </ac:spMkLst>
        </pc:spChg>
        <pc:spChg chg="add del mod">
          <ac:chgData name="Jenny Díaz Ramírez" userId="df7d83af-54c1-43f9-a4ec-fea9744b3563" providerId="ADAL" clId="{243B100C-ABC4-4854-89AD-0C11280A2760}" dt="2025-04-18T02:21:58.414" v="752" actId="26606"/>
          <ac:spMkLst>
            <pc:docMk/>
            <pc:sldMk cId="3374392514" sldId="469"/>
            <ac:spMk id="12" creationId="{5B611601-7DB4-B266-8F6D-A668D94FF6B3}"/>
          </ac:spMkLst>
        </pc:spChg>
        <pc:spChg chg="add del mod">
          <ac:chgData name="Jenny Díaz Ramírez" userId="df7d83af-54c1-43f9-a4ec-fea9744b3563" providerId="ADAL" clId="{243B100C-ABC4-4854-89AD-0C11280A2760}" dt="2025-04-18T02:22:13.521" v="754" actId="700"/>
          <ac:spMkLst>
            <pc:docMk/>
            <pc:sldMk cId="3374392514" sldId="469"/>
            <ac:spMk id="14" creationId="{D75858CB-21A0-C938-4A21-EC3C31E6AE71}"/>
          </ac:spMkLst>
        </pc:spChg>
        <pc:spChg chg="add mod ord modVis">
          <ac:chgData name="Jenny Díaz Ramírez" userId="df7d83af-54c1-43f9-a4ec-fea9744b3563" providerId="ADAL" clId="{243B100C-ABC4-4854-89AD-0C11280A2760}" dt="2025-04-18T02:22:20.808" v="755" actId="26606"/>
          <ac:spMkLst>
            <pc:docMk/>
            <pc:sldMk cId="3374392514" sldId="469"/>
            <ac:spMk id="15" creationId="{4BE72BD6-F1E3-CBCA-6F1B-72557F13A941}"/>
          </ac:spMkLst>
        </pc:spChg>
        <pc:graphicFrameChg chg="add mod ord modGraphic">
          <ac:chgData name="Jenny Díaz Ramírez" userId="df7d83af-54c1-43f9-a4ec-fea9744b3563" providerId="ADAL" clId="{243B100C-ABC4-4854-89AD-0C11280A2760}" dt="2025-04-18T02:22:52.803" v="759" actId="12100"/>
          <ac:graphicFrameMkLst>
            <pc:docMk/>
            <pc:sldMk cId="3374392514" sldId="469"/>
            <ac:graphicFrameMk id="5" creationId="{DF8F589C-C146-B244-4750-6D8BC2244E0E}"/>
          </ac:graphicFrameMkLst>
        </pc:graphicFrameChg>
      </pc:sldChg>
      <pc:sldChg chg="addSp delSp modSp new mod chgLayout">
        <pc:chgData name="Jenny Díaz Ramírez" userId="df7d83af-54c1-43f9-a4ec-fea9744b3563" providerId="ADAL" clId="{243B100C-ABC4-4854-89AD-0C11280A2760}" dt="2025-04-18T02:30:36.542" v="995" actId="1076"/>
        <pc:sldMkLst>
          <pc:docMk/>
          <pc:sldMk cId="40805268" sldId="470"/>
        </pc:sldMkLst>
        <pc:spChg chg="del mod ord">
          <ac:chgData name="Jenny Díaz Ramírez" userId="df7d83af-54c1-43f9-a4ec-fea9744b3563" providerId="ADAL" clId="{243B100C-ABC4-4854-89AD-0C11280A2760}" dt="2025-04-18T02:28:28.016" v="853" actId="700"/>
          <ac:spMkLst>
            <pc:docMk/>
            <pc:sldMk cId="40805268" sldId="470"/>
            <ac:spMk id="2" creationId="{9F68184D-FBF8-1273-1526-AC572DC35FD5}"/>
          </ac:spMkLst>
        </pc:spChg>
        <pc:spChg chg="del mod ord">
          <ac:chgData name="Jenny Díaz Ramírez" userId="df7d83af-54c1-43f9-a4ec-fea9744b3563" providerId="ADAL" clId="{243B100C-ABC4-4854-89AD-0C11280A2760}" dt="2025-04-18T02:28:28.016" v="853" actId="700"/>
          <ac:spMkLst>
            <pc:docMk/>
            <pc:sldMk cId="40805268" sldId="470"/>
            <ac:spMk id="3" creationId="{A65B3399-EB46-1D19-2CFE-0C3D64E18941}"/>
          </ac:spMkLst>
        </pc:spChg>
        <pc:spChg chg="add mod ord">
          <ac:chgData name="Jenny Díaz Ramírez" userId="df7d83af-54c1-43f9-a4ec-fea9744b3563" providerId="ADAL" clId="{243B100C-ABC4-4854-89AD-0C11280A2760}" dt="2025-04-18T02:29:13.623" v="975" actId="14100"/>
          <ac:spMkLst>
            <pc:docMk/>
            <pc:sldMk cId="40805268" sldId="470"/>
            <ac:spMk id="4" creationId="{D7D480AC-61B6-021D-2F91-A04439380CD3}"/>
          </ac:spMkLst>
        </pc:spChg>
        <pc:spChg chg="add mod ord">
          <ac:chgData name="Jenny Díaz Ramírez" userId="df7d83af-54c1-43f9-a4ec-fea9744b3563" providerId="ADAL" clId="{243B100C-ABC4-4854-89AD-0C11280A2760}" dt="2025-04-18T02:29:16.968" v="976" actId="113"/>
          <ac:spMkLst>
            <pc:docMk/>
            <pc:sldMk cId="40805268" sldId="470"/>
            <ac:spMk id="5" creationId="{B5ACB258-24EB-2E3E-C32B-90F01286F110}"/>
          </ac:spMkLst>
        </pc:spChg>
        <pc:spChg chg="add mod ord">
          <ac:chgData name="Jenny Díaz Ramírez" userId="df7d83af-54c1-43f9-a4ec-fea9744b3563" providerId="ADAL" clId="{243B100C-ABC4-4854-89AD-0C11280A2760}" dt="2025-04-18T02:29:27.452" v="979" actId="20577"/>
          <ac:spMkLst>
            <pc:docMk/>
            <pc:sldMk cId="40805268" sldId="470"/>
            <ac:spMk id="6" creationId="{1742B79D-1F85-FA34-A9E0-95C4EA0D131A}"/>
          </ac:spMkLst>
        </pc:spChg>
        <pc:spChg chg="add mod ord">
          <ac:chgData name="Jenny Díaz Ramírez" userId="df7d83af-54c1-43f9-a4ec-fea9744b3563" providerId="ADAL" clId="{243B100C-ABC4-4854-89AD-0C11280A2760}" dt="2025-04-18T02:29:16.968" v="976" actId="113"/>
          <ac:spMkLst>
            <pc:docMk/>
            <pc:sldMk cId="40805268" sldId="470"/>
            <ac:spMk id="7" creationId="{4CB4558B-9D5D-32F4-62C7-BEC2747133BB}"/>
          </ac:spMkLst>
        </pc:spChg>
        <pc:spChg chg="add mod ord">
          <ac:chgData name="Jenny Díaz Ramírez" userId="df7d83af-54c1-43f9-a4ec-fea9744b3563" providerId="ADAL" clId="{243B100C-ABC4-4854-89AD-0C11280A2760}" dt="2025-04-18T02:29:34.345" v="981" actId="27636"/>
          <ac:spMkLst>
            <pc:docMk/>
            <pc:sldMk cId="40805268" sldId="470"/>
            <ac:spMk id="8" creationId="{67B0F9B7-31A9-C55C-E39B-2123D0678209}"/>
          </ac:spMkLst>
        </pc:spChg>
        <pc:spChg chg="add mod ord">
          <ac:chgData name="Jenny Díaz Ramírez" userId="df7d83af-54c1-43f9-a4ec-fea9744b3563" providerId="ADAL" clId="{243B100C-ABC4-4854-89AD-0C11280A2760}" dt="2025-04-18T02:29:16.968" v="976" actId="113"/>
          <ac:spMkLst>
            <pc:docMk/>
            <pc:sldMk cId="40805268" sldId="470"/>
            <ac:spMk id="9" creationId="{D1A2B377-D028-1618-7C90-A481E8C15B0D}"/>
          </ac:spMkLst>
        </pc:spChg>
        <pc:spChg chg="add mod ord">
          <ac:chgData name="Jenny Díaz Ramírez" userId="df7d83af-54c1-43f9-a4ec-fea9744b3563" providerId="ADAL" clId="{243B100C-ABC4-4854-89AD-0C11280A2760}" dt="2025-04-18T02:29:44.367" v="985" actId="20577"/>
          <ac:spMkLst>
            <pc:docMk/>
            <pc:sldMk cId="40805268" sldId="470"/>
            <ac:spMk id="10" creationId="{A292C1E1-BA56-2199-C681-F6FD6ED774E3}"/>
          </ac:spMkLst>
        </pc:spChg>
        <pc:spChg chg="add del mod">
          <ac:chgData name="Jenny Díaz Ramírez" userId="df7d83af-54c1-43f9-a4ec-fea9744b3563" providerId="ADAL" clId="{243B100C-ABC4-4854-89AD-0C11280A2760}" dt="2025-04-18T02:30:09.251" v="988" actId="478"/>
          <ac:spMkLst>
            <pc:docMk/>
            <pc:sldMk cId="40805268" sldId="470"/>
            <ac:spMk id="11" creationId="{BFF82D4C-2185-58CD-0D89-269D7D5A057D}"/>
          </ac:spMkLst>
        </pc:spChg>
        <pc:picChg chg="add del mod">
          <ac:chgData name="Jenny Díaz Ramírez" userId="df7d83af-54c1-43f9-a4ec-fea9744b3563" providerId="ADAL" clId="{243B100C-ABC4-4854-89AD-0C11280A2760}" dt="2025-04-18T02:30:06.473" v="987" actId="21"/>
          <ac:picMkLst>
            <pc:docMk/>
            <pc:sldMk cId="40805268" sldId="470"/>
            <ac:picMk id="12" creationId="{3F0693CF-AEDE-9791-A28B-AE091E1AC40D}"/>
          </ac:picMkLst>
        </pc:picChg>
        <pc:picChg chg="add mod">
          <ac:chgData name="Jenny Díaz Ramírez" userId="df7d83af-54c1-43f9-a4ec-fea9744b3563" providerId="ADAL" clId="{243B100C-ABC4-4854-89AD-0C11280A2760}" dt="2025-04-18T02:30:10.261" v="989"/>
          <ac:picMkLst>
            <pc:docMk/>
            <pc:sldMk cId="40805268" sldId="470"/>
            <ac:picMk id="13" creationId="{3F0693CF-AEDE-9791-A28B-AE091E1AC40D}"/>
          </ac:picMkLst>
        </pc:picChg>
        <pc:picChg chg="add mod">
          <ac:chgData name="Jenny Díaz Ramírez" userId="df7d83af-54c1-43f9-a4ec-fea9744b3563" providerId="ADAL" clId="{243B100C-ABC4-4854-89AD-0C11280A2760}" dt="2025-04-18T02:30:24.200" v="992" actId="1076"/>
          <ac:picMkLst>
            <pc:docMk/>
            <pc:sldMk cId="40805268" sldId="470"/>
            <ac:picMk id="14" creationId="{06F8C930-91A5-A6DB-04DB-678F281AC0CB}"/>
          </ac:picMkLst>
        </pc:picChg>
        <pc:picChg chg="add mod">
          <ac:chgData name="Jenny Díaz Ramírez" userId="df7d83af-54c1-43f9-a4ec-fea9744b3563" providerId="ADAL" clId="{243B100C-ABC4-4854-89AD-0C11280A2760}" dt="2025-04-18T02:30:29.091" v="993" actId="1076"/>
          <ac:picMkLst>
            <pc:docMk/>
            <pc:sldMk cId="40805268" sldId="470"/>
            <ac:picMk id="15" creationId="{B1402463-FD3E-6F3D-12A9-626F762E2A11}"/>
          </ac:picMkLst>
        </pc:picChg>
        <pc:picChg chg="add mod">
          <ac:chgData name="Jenny Díaz Ramírez" userId="df7d83af-54c1-43f9-a4ec-fea9744b3563" providerId="ADAL" clId="{243B100C-ABC4-4854-89AD-0C11280A2760}" dt="2025-04-18T02:30:31.341" v="994" actId="1076"/>
          <ac:picMkLst>
            <pc:docMk/>
            <pc:sldMk cId="40805268" sldId="470"/>
            <ac:picMk id="16" creationId="{32E44F6B-87FC-5CA3-EE0F-D5AF92C33FA1}"/>
          </ac:picMkLst>
        </pc:picChg>
        <pc:picChg chg="add mod">
          <ac:chgData name="Jenny Díaz Ramírez" userId="df7d83af-54c1-43f9-a4ec-fea9744b3563" providerId="ADAL" clId="{243B100C-ABC4-4854-89AD-0C11280A2760}" dt="2025-04-18T02:30:36.542" v="995" actId="1076"/>
          <ac:picMkLst>
            <pc:docMk/>
            <pc:sldMk cId="40805268" sldId="470"/>
            <ac:picMk id="17" creationId="{1A2CBE8D-C4A8-229C-8FA6-38CE31E157E2}"/>
          </ac:picMkLst>
        </pc:picChg>
      </pc:sldChg>
      <pc:sldMasterChg chg="modSp mod">
        <pc:chgData name="Jenny Díaz Ramírez" userId="df7d83af-54c1-43f9-a4ec-fea9744b3563" providerId="ADAL" clId="{243B100C-ABC4-4854-89AD-0C11280A2760}" dt="2025-04-18T02:04:22.134" v="103" actId="20577"/>
        <pc:sldMasterMkLst>
          <pc:docMk/>
          <pc:sldMasterMk cId="3515892240" sldId="2147483658"/>
        </pc:sldMasterMkLst>
        <pc:spChg chg="mod">
          <ac:chgData name="Jenny Díaz Ramírez" userId="df7d83af-54c1-43f9-a4ec-fea9744b3563" providerId="ADAL" clId="{243B100C-ABC4-4854-89AD-0C11280A2760}" dt="2025-04-18T02:04:22.134" v="103" actId="20577"/>
          <ac:spMkLst>
            <pc:docMk/>
            <pc:sldMasterMk cId="3515892240" sldId="2147483658"/>
            <ac:spMk id="2" creationId="{C2546159-F0F2-8EF7-2A00-F60D135BCBED}"/>
          </ac:spMkLst>
        </pc:spChg>
      </pc:sldMasterChg>
    </pc:docChg>
  </pc:docChgLst>
  <pc:docChgLst>
    <pc:chgData name="Jenny Díaz Ramírez" userId="df7d83af-54c1-43f9-a4ec-fea9744b3563" providerId="ADAL" clId="{5FED732F-5535-4218-B498-E1928A0349A6}"/>
    <pc:docChg chg="undo custSel addSld delSld modSld sldOrd modMainMaster">
      <pc:chgData name="Jenny Díaz Ramírez" userId="df7d83af-54c1-43f9-a4ec-fea9744b3563" providerId="ADAL" clId="{5FED732F-5535-4218-B498-E1928A0349A6}" dt="2025-03-04T21:21:41.212" v="6661" actId="1076"/>
      <pc:docMkLst>
        <pc:docMk/>
      </pc:docMkLst>
      <pc:sldChg chg="del">
        <pc:chgData name="Jenny Díaz Ramírez" userId="df7d83af-54c1-43f9-a4ec-fea9744b3563" providerId="ADAL" clId="{5FED732F-5535-4218-B498-E1928A0349A6}" dt="2025-02-21T21:42:11.791" v="0" actId="47"/>
        <pc:sldMkLst>
          <pc:docMk/>
          <pc:sldMk cId="2612403435" sldId="257"/>
        </pc:sldMkLst>
      </pc:sldChg>
      <pc:sldChg chg="del">
        <pc:chgData name="Jenny Díaz Ramírez" userId="df7d83af-54c1-43f9-a4ec-fea9744b3563" providerId="ADAL" clId="{5FED732F-5535-4218-B498-E1928A0349A6}" dt="2025-02-21T21:42:11.791" v="0" actId="47"/>
        <pc:sldMkLst>
          <pc:docMk/>
          <pc:sldMk cId="1524610384" sldId="258"/>
        </pc:sldMkLst>
      </pc:sldChg>
      <pc:sldChg chg="del">
        <pc:chgData name="Jenny Díaz Ramírez" userId="df7d83af-54c1-43f9-a4ec-fea9744b3563" providerId="ADAL" clId="{5FED732F-5535-4218-B498-E1928A0349A6}" dt="2025-02-21T21:42:11.791" v="0" actId="47"/>
        <pc:sldMkLst>
          <pc:docMk/>
          <pc:sldMk cId="2929276412" sldId="259"/>
        </pc:sldMkLst>
      </pc:sldChg>
      <pc:sldChg chg="del">
        <pc:chgData name="Jenny Díaz Ramírez" userId="df7d83af-54c1-43f9-a4ec-fea9744b3563" providerId="ADAL" clId="{5FED732F-5535-4218-B498-E1928A0349A6}" dt="2025-02-21T21:42:11.791" v="0" actId="47"/>
        <pc:sldMkLst>
          <pc:docMk/>
          <pc:sldMk cId="1827302849" sldId="261"/>
        </pc:sldMkLst>
      </pc:sldChg>
      <pc:sldChg chg="del">
        <pc:chgData name="Jenny Díaz Ramírez" userId="df7d83af-54c1-43f9-a4ec-fea9744b3563" providerId="ADAL" clId="{5FED732F-5535-4218-B498-E1928A0349A6}" dt="2025-02-21T21:42:11.791" v="0" actId="47"/>
        <pc:sldMkLst>
          <pc:docMk/>
          <pc:sldMk cId="4091125877" sldId="274"/>
        </pc:sldMkLst>
      </pc:sldChg>
      <pc:sldChg chg="del">
        <pc:chgData name="Jenny Díaz Ramírez" userId="df7d83af-54c1-43f9-a4ec-fea9744b3563" providerId="ADAL" clId="{5FED732F-5535-4218-B498-E1928A0349A6}" dt="2025-02-21T21:42:11.791" v="0" actId="47"/>
        <pc:sldMkLst>
          <pc:docMk/>
          <pc:sldMk cId="3327596392" sldId="275"/>
        </pc:sldMkLst>
      </pc:sldChg>
      <pc:sldChg chg="del">
        <pc:chgData name="Jenny Díaz Ramírez" userId="df7d83af-54c1-43f9-a4ec-fea9744b3563" providerId="ADAL" clId="{5FED732F-5535-4218-B498-E1928A0349A6}" dt="2025-02-21T21:42:11.791" v="0" actId="47"/>
        <pc:sldMkLst>
          <pc:docMk/>
          <pc:sldMk cId="1315403258" sldId="276"/>
        </pc:sldMkLst>
      </pc:sldChg>
      <pc:sldChg chg="del">
        <pc:chgData name="Jenny Díaz Ramírez" userId="df7d83af-54c1-43f9-a4ec-fea9744b3563" providerId="ADAL" clId="{5FED732F-5535-4218-B498-E1928A0349A6}" dt="2025-02-21T21:42:11.791" v="0" actId="47"/>
        <pc:sldMkLst>
          <pc:docMk/>
          <pc:sldMk cId="2118219978" sldId="277"/>
        </pc:sldMkLst>
      </pc:sldChg>
      <pc:sldChg chg="del">
        <pc:chgData name="Jenny Díaz Ramírez" userId="df7d83af-54c1-43f9-a4ec-fea9744b3563" providerId="ADAL" clId="{5FED732F-5535-4218-B498-E1928A0349A6}" dt="2025-02-21T21:42:11.791" v="0" actId="47"/>
        <pc:sldMkLst>
          <pc:docMk/>
          <pc:sldMk cId="1753174141" sldId="278"/>
        </pc:sldMkLst>
      </pc:sldChg>
      <pc:sldChg chg="del">
        <pc:chgData name="Jenny Díaz Ramírez" userId="df7d83af-54c1-43f9-a4ec-fea9744b3563" providerId="ADAL" clId="{5FED732F-5535-4218-B498-E1928A0349A6}" dt="2025-02-21T21:42:11.791" v="0" actId="47"/>
        <pc:sldMkLst>
          <pc:docMk/>
          <pc:sldMk cId="3254174005" sldId="279"/>
        </pc:sldMkLst>
      </pc:sldChg>
      <pc:sldChg chg="addSp delSp modSp add mod modClrScheme modAnim chgLayout">
        <pc:chgData name="Jenny Díaz Ramírez" userId="df7d83af-54c1-43f9-a4ec-fea9744b3563" providerId="ADAL" clId="{5FED732F-5535-4218-B498-E1928A0349A6}" dt="2025-03-04T21:21:41.212" v="6661" actId="1076"/>
        <pc:sldMkLst>
          <pc:docMk/>
          <pc:sldMk cId="0" sldId="280"/>
        </pc:sldMkLst>
      </pc:sldChg>
      <pc:sldChg chg="del">
        <pc:chgData name="Jenny Díaz Ramírez" userId="df7d83af-54c1-43f9-a4ec-fea9744b3563" providerId="ADAL" clId="{5FED732F-5535-4218-B498-E1928A0349A6}" dt="2025-02-21T21:42:11.791" v="0" actId="47"/>
        <pc:sldMkLst>
          <pc:docMk/>
          <pc:sldMk cId="2044141377" sldId="281"/>
        </pc:sldMkLst>
      </pc:sldChg>
      <pc:sldChg chg="addSp delSp modSp add mod ord modClrScheme delAnim modAnim chgLayout">
        <pc:chgData name="Jenny Díaz Ramírez" userId="df7d83af-54c1-43f9-a4ec-fea9744b3563" providerId="ADAL" clId="{5FED732F-5535-4218-B498-E1928A0349A6}" dt="2025-03-04T21:07:26.542" v="6608" actId="478"/>
        <pc:sldMkLst>
          <pc:docMk/>
          <pc:sldMk cId="0" sldId="287"/>
        </pc:sldMkLst>
      </pc:sldChg>
      <pc:sldChg chg="addSp delSp modSp add mod modClrScheme modAnim chgLayout">
        <pc:chgData name="Jenny Díaz Ramírez" userId="df7d83af-54c1-43f9-a4ec-fea9744b3563" providerId="ADAL" clId="{5FED732F-5535-4218-B498-E1928A0349A6}" dt="2025-03-04T21:08:26.886" v="6641"/>
        <pc:sldMkLst>
          <pc:docMk/>
          <pc:sldMk cId="0" sldId="288"/>
        </pc:sldMkLst>
      </pc:sldChg>
      <pc:sldChg chg="addSp delSp modSp add mod modClrScheme modAnim chgLayout">
        <pc:chgData name="Jenny Díaz Ramírez" userId="df7d83af-54c1-43f9-a4ec-fea9744b3563" providerId="ADAL" clId="{5FED732F-5535-4218-B498-E1928A0349A6}" dt="2025-03-04T21:08:22.513" v="6640"/>
        <pc:sldMkLst>
          <pc:docMk/>
          <pc:sldMk cId="0" sldId="289"/>
        </pc:sldMkLst>
      </pc:sldChg>
      <pc:sldChg chg="modSp add del mod ord modClrScheme chgLayout">
        <pc:chgData name="Jenny Díaz Ramírez" userId="df7d83af-54c1-43f9-a4ec-fea9744b3563" providerId="ADAL" clId="{5FED732F-5535-4218-B498-E1928A0349A6}" dt="2025-03-04T20:29:49.305" v="5654" actId="2696"/>
        <pc:sldMkLst>
          <pc:docMk/>
          <pc:sldMk cId="0" sldId="291"/>
        </pc:sldMkLst>
      </pc:sldChg>
      <pc:sldChg chg="del">
        <pc:chgData name="Jenny Díaz Ramírez" userId="df7d83af-54c1-43f9-a4ec-fea9744b3563" providerId="ADAL" clId="{5FED732F-5535-4218-B498-E1928A0349A6}" dt="2025-02-21T21:42:11.791" v="0" actId="47"/>
        <pc:sldMkLst>
          <pc:docMk/>
          <pc:sldMk cId="0" sldId="299"/>
        </pc:sldMkLst>
      </pc:sldChg>
      <pc:sldChg chg="del">
        <pc:chgData name="Jenny Díaz Ramírez" userId="df7d83af-54c1-43f9-a4ec-fea9744b3563" providerId="ADAL" clId="{5FED732F-5535-4218-B498-E1928A0349A6}" dt="2025-02-21T21:42:11.791" v="0" actId="47"/>
        <pc:sldMkLst>
          <pc:docMk/>
          <pc:sldMk cId="0" sldId="300"/>
        </pc:sldMkLst>
      </pc:sldChg>
      <pc:sldChg chg="modSp add del mod modClrScheme chgLayout">
        <pc:chgData name="Jenny Díaz Ramírez" userId="df7d83af-54c1-43f9-a4ec-fea9744b3563" providerId="ADAL" clId="{5FED732F-5535-4218-B498-E1928A0349A6}" dt="2025-03-04T18:11:43.732" v="2715" actId="47"/>
        <pc:sldMkLst>
          <pc:docMk/>
          <pc:sldMk cId="0" sldId="301"/>
        </pc:sldMkLst>
      </pc:sldChg>
      <pc:sldChg chg="addSp delSp modSp add mod ord modClrScheme modAnim chgLayout">
        <pc:chgData name="Jenny Díaz Ramírez" userId="df7d83af-54c1-43f9-a4ec-fea9744b3563" providerId="ADAL" clId="{5FED732F-5535-4218-B498-E1928A0349A6}" dt="2025-03-04T21:08:57.601" v="6653"/>
        <pc:sldMkLst>
          <pc:docMk/>
          <pc:sldMk cId="0" sldId="302"/>
        </pc:sldMkLst>
      </pc:sldChg>
      <pc:sldChg chg="modSp add del mod modClrScheme chgLayout">
        <pc:chgData name="Jenny Díaz Ramírez" userId="df7d83af-54c1-43f9-a4ec-fea9744b3563" providerId="ADAL" clId="{5FED732F-5535-4218-B498-E1928A0349A6}" dt="2025-03-04T18:53:46.496" v="5149" actId="47"/>
        <pc:sldMkLst>
          <pc:docMk/>
          <pc:sldMk cId="0" sldId="303"/>
        </pc:sldMkLst>
      </pc:sldChg>
      <pc:sldChg chg="delSp modSp add mod modClrScheme modAnim chgLayout">
        <pc:chgData name="Jenny Díaz Ramírez" userId="df7d83af-54c1-43f9-a4ec-fea9744b3563" providerId="ADAL" clId="{5FED732F-5535-4218-B498-E1928A0349A6}" dt="2025-03-04T20:32:29.656" v="5669" actId="404"/>
        <pc:sldMkLst>
          <pc:docMk/>
          <pc:sldMk cId="0" sldId="327"/>
        </pc:sldMkLst>
      </pc:sldChg>
      <pc:sldChg chg="addSp delSp modSp add mod modClrScheme chgLayout">
        <pc:chgData name="Jenny Díaz Ramírez" userId="df7d83af-54c1-43f9-a4ec-fea9744b3563" providerId="ADAL" clId="{5FED732F-5535-4218-B498-E1928A0349A6}" dt="2025-03-04T21:07:50.309" v="6636" actId="20577"/>
        <pc:sldMkLst>
          <pc:docMk/>
          <pc:sldMk cId="0" sldId="328"/>
        </pc:sldMkLst>
      </pc:sldChg>
      <pc:sldChg chg="delSp modSp add del mod modClrScheme chgLayout">
        <pc:chgData name="Jenny Díaz Ramírez" userId="df7d83af-54c1-43f9-a4ec-fea9744b3563" providerId="ADAL" clId="{5FED732F-5535-4218-B498-E1928A0349A6}" dt="2025-03-04T20:29:49.305" v="5654" actId="2696"/>
        <pc:sldMkLst>
          <pc:docMk/>
          <pc:sldMk cId="0" sldId="329"/>
        </pc:sldMkLst>
      </pc:sldChg>
      <pc:sldChg chg="addSp delSp modSp add mod modClrScheme delAnim chgLayout">
        <pc:chgData name="Jenny Díaz Ramírez" userId="df7d83af-54c1-43f9-a4ec-fea9744b3563" providerId="ADAL" clId="{5FED732F-5535-4218-B498-E1928A0349A6}" dt="2025-03-04T21:03:01.816" v="6400" actId="20577"/>
        <pc:sldMkLst>
          <pc:docMk/>
          <pc:sldMk cId="0" sldId="330"/>
        </pc:sldMkLst>
      </pc:sldChg>
      <pc:sldChg chg="addSp delSp modSp add del mod modClrScheme chgLayout">
        <pc:chgData name="Jenny Díaz Ramírez" userId="df7d83af-54c1-43f9-a4ec-fea9744b3563" providerId="ADAL" clId="{5FED732F-5535-4218-B498-E1928A0349A6}" dt="2025-03-04T20:29:49.305" v="5654" actId="2696"/>
        <pc:sldMkLst>
          <pc:docMk/>
          <pc:sldMk cId="0" sldId="331"/>
        </pc:sldMkLst>
      </pc:sldChg>
      <pc:sldChg chg="addSp delSp modSp add mod modClrScheme modAnim chgLayout">
        <pc:chgData name="Jenny Díaz Ramírez" userId="df7d83af-54c1-43f9-a4ec-fea9744b3563" providerId="ADAL" clId="{5FED732F-5535-4218-B498-E1928A0349A6}" dt="2025-03-04T21:08:17.421" v="6639"/>
        <pc:sldMkLst>
          <pc:docMk/>
          <pc:sldMk cId="2434826197" sldId="333"/>
        </pc:sldMkLst>
      </pc:sldChg>
      <pc:sldChg chg="addSp delSp modSp add mod modClrScheme chgLayout">
        <pc:chgData name="Jenny Díaz Ramírez" userId="df7d83af-54c1-43f9-a4ec-fea9744b3563" providerId="ADAL" clId="{5FED732F-5535-4218-B498-E1928A0349A6}" dt="2025-03-04T21:03:49.110" v="6508" actId="20577"/>
        <pc:sldMkLst>
          <pc:docMk/>
          <pc:sldMk cId="961838741" sldId="334"/>
        </pc:sldMkLst>
      </pc:sldChg>
      <pc:sldChg chg="delSp modSp add mod modClrScheme chgLayout">
        <pc:chgData name="Jenny Díaz Ramírez" userId="df7d83af-54c1-43f9-a4ec-fea9744b3563" providerId="ADAL" clId="{5FED732F-5535-4218-B498-E1928A0349A6}" dt="2025-03-04T20:32:38.628" v="5673" actId="404"/>
        <pc:sldMkLst>
          <pc:docMk/>
          <pc:sldMk cId="2633552067" sldId="335"/>
        </pc:sldMkLst>
      </pc:sldChg>
      <pc:sldChg chg="addSp delSp modSp mod">
        <pc:chgData name="Jenny Díaz Ramírez" userId="df7d83af-54c1-43f9-a4ec-fea9744b3563" providerId="ADAL" clId="{5FED732F-5535-4218-B498-E1928A0349A6}" dt="2025-03-04T21:09:01.953" v="6656"/>
        <pc:sldMkLst>
          <pc:docMk/>
          <pc:sldMk cId="529042108" sldId="346"/>
        </pc:sldMkLst>
        <pc:graphicFrameChg chg="mod">
          <ac:chgData name="Jenny Díaz Ramírez" userId="df7d83af-54c1-43f9-a4ec-fea9744b3563" providerId="ADAL" clId="{5FED732F-5535-4218-B498-E1928A0349A6}" dt="2025-03-04T17:09:03.385" v="48" actId="20577"/>
          <ac:graphicFrameMkLst>
            <pc:docMk/>
            <pc:sldMk cId="529042108" sldId="346"/>
            <ac:graphicFrameMk id="5" creationId="{00000000-0000-0000-0000-000000000000}"/>
          </ac:graphicFrameMkLst>
        </pc:graphicFrameChg>
      </pc:sldChg>
      <pc:sldChg chg="delSp mod">
        <pc:chgData name="Jenny Díaz Ramírez" userId="df7d83af-54c1-43f9-a4ec-fea9744b3563" providerId="ADAL" clId="{5FED732F-5535-4218-B498-E1928A0349A6}" dt="2025-03-04T21:06:16.166" v="6600" actId="478"/>
        <pc:sldMkLst>
          <pc:docMk/>
          <pc:sldMk cId="2960950710" sldId="350"/>
        </pc:sldMkLst>
      </pc:sldChg>
      <pc:sldChg chg="addSp modSp add del mod modClrScheme chgLayout">
        <pc:chgData name="Jenny Díaz Ramírez" userId="df7d83af-54c1-43f9-a4ec-fea9744b3563" providerId="ADAL" clId="{5FED732F-5535-4218-B498-E1928A0349A6}" dt="2025-03-04T21:02:16.831" v="6391" actId="47"/>
        <pc:sldMkLst>
          <pc:docMk/>
          <pc:sldMk cId="0" sldId="392"/>
        </pc:sldMkLst>
      </pc:sldChg>
      <pc:sldChg chg="del">
        <pc:chgData name="Jenny Díaz Ramírez" userId="df7d83af-54c1-43f9-a4ec-fea9744b3563" providerId="ADAL" clId="{5FED732F-5535-4218-B498-E1928A0349A6}" dt="2025-02-21T21:42:11.791" v="0" actId="47"/>
        <pc:sldMkLst>
          <pc:docMk/>
          <pc:sldMk cId="0" sldId="397"/>
        </pc:sldMkLst>
      </pc:sldChg>
      <pc:sldChg chg="del">
        <pc:chgData name="Jenny Díaz Ramírez" userId="df7d83af-54c1-43f9-a4ec-fea9744b3563" providerId="ADAL" clId="{5FED732F-5535-4218-B498-E1928A0349A6}" dt="2025-02-21T21:42:11.791" v="0" actId="47"/>
        <pc:sldMkLst>
          <pc:docMk/>
          <pc:sldMk cId="0" sldId="398"/>
        </pc:sldMkLst>
      </pc:sldChg>
      <pc:sldChg chg="addSp modSp add mod modClrScheme chgLayout">
        <pc:chgData name="Jenny Díaz Ramírez" userId="df7d83af-54c1-43f9-a4ec-fea9744b3563" providerId="ADAL" clId="{5FED732F-5535-4218-B498-E1928A0349A6}" dt="2025-03-04T21:08:55.951" v="6652"/>
        <pc:sldMkLst>
          <pc:docMk/>
          <pc:sldMk cId="0" sldId="399"/>
        </pc:sldMkLst>
      </pc:sldChg>
      <pc:sldChg chg="addSp delSp modSp add mod modClrScheme chgLayout">
        <pc:chgData name="Jenny Díaz Ramírez" userId="df7d83af-54c1-43f9-a4ec-fea9744b3563" providerId="ADAL" clId="{5FED732F-5535-4218-B498-E1928A0349A6}" dt="2025-03-04T21:08:59.134" v="6654"/>
        <pc:sldMkLst>
          <pc:docMk/>
          <pc:sldMk cId="0" sldId="400"/>
        </pc:sldMkLst>
      </pc:sldChg>
      <pc:sldChg chg="modSp add del mod modClrScheme chgLayout">
        <pc:chgData name="Jenny Díaz Ramírez" userId="df7d83af-54c1-43f9-a4ec-fea9744b3563" providerId="ADAL" clId="{5FED732F-5535-4218-B498-E1928A0349A6}" dt="2025-03-04T20:28:46.865" v="5652" actId="2696"/>
        <pc:sldMkLst>
          <pc:docMk/>
          <pc:sldMk cId="0" sldId="401"/>
        </pc:sldMkLst>
      </pc:sldChg>
      <pc:sldChg chg="addSp modSp add del mod">
        <pc:chgData name="Jenny Díaz Ramírez" userId="df7d83af-54c1-43f9-a4ec-fea9744b3563" providerId="ADAL" clId="{5FED732F-5535-4218-B498-E1928A0349A6}" dt="2025-03-04T20:44:39.538" v="5901" actId="47"/>
        <pc:sldMkLst>
          <pc:docMk/>
          <pc:sldMk cId="3017052054" sldId="401"/>
        </pc:sldMkLst>
      </pc:sldChg>
      <pc:sldChg chg="modSp add del mod ord modClrScheme chgLayout">
        <pc:chgData name="Jenny Díaz Ramírez" userId="df7d83af-54c1-43f9-a4ec-fea9744b3563" providerId="ADAL" clId="{5FED732F-5535-4218-B498-E1928A0349A6}" dt="2025-03-04T20:28:46.865" v="5652" actId="2696"/>
        <pc:sldMkLst>
          <pc:docMk/>
          <pc:sldMk cId="0" sldId="402"/>
        </pc:sldMkLst>
      </pc:sldChg>
      <pc:sldChg chg="addSp delSp modSp add del mod">
        <pc:chgData name="Jenny Díaz Ramírez" userId="df7d83af-54c1-43f9-a4ec-fea9744b3563" providerId="ADAL" clId="{5FED732F-5535-4218-B498-E1928A0349A6}" dt="2025-03-04T20:51:49.203" v="6162" actId="47"/>
        <pc:sldMkLst>
          <pc:docMk/>
          <pc:sldMk cId="3172037006" sldId="402"/>
        </pc:sldMkLst>
      </pc:sldChg>
      <pc:sldChg chg="modSp add del mod modClrScheme chgLayout">
        <pc:chgData name="Jenny Díaz Ramírez" userId="df7d83af-54c1-43f9-a4ec-fea9744b3563" providerId="ADAL" clId="{5FED732F-5535-4218-B498-E1928A0349A6}" dt="2025-03-04T20:28:46.865" v="5652" actId="2696"/>
        <pc:sldMkLst>
          <pc:docMk/>
          <pc:sldMk cId="0" sldId="411"/>
        </pc:sldMkLst>
      </pc:sldChg>
      <pc:sldChg chg="add del">
        <pc:chgData name="Jenny Díaz Ramírez" userId="df7d83af-54c1-43f9-a4ec-fea9744b3563" providerId="ADAL" clId="{5FED732F-5535-4218-B498-E1928A0349A6}" dt="2025-03-04T20:41:41.334" v="5756" actId="47"/>
        <pc:sldMkLst>
          <pc:docMk/>
          <pc:sldMk cId="3452049044" sldId="411"/>
        </pc:sldMkLst>
      </pc:sldChg>
      <pc:sldChg chg="addSp modSp add mod modClrScheme chgLayout">
        <pc:chgData name="Jenny Díaz Ramírez" userId="df7d83af-54c1-43f9-a4ec-fea9744b3563" providerId="ADAL" clId="{5FED732F-5535-4218-B498-E1928A0349A6}" dt="2025-03-04T21:08:34.241" v="6642"/>
        <pc:sldMkLst>
          <pc:docMk/>
          <pc:sldMk cId="0" sldId="412"/>
        </pc:sldMkLst>
      </pc:sldChg>
      <pc:sldChg chg="modSp add del mod modClrScheme chgLayout">
        <pc:chgData name="Jenny Díaz Ramírez" userId="df7d83af-54c1-43f9-a4ec-fea9744b3563" providerId="ADAL" clId="{5FED732F-5535-4218-B498-E1928A0349A6}" dt="2025-03-04T20:28:46.865" v="5652" actId="2696"/>
        <pc:sldMkLst>
          <pc:docMk/>
          <pc:sldMk cId="0" sldId="413"/>
        </pc:sldMkLst>
      </pc:sldChg>
      <pc:sldChg chg="modSp add del mod">
        <pc:chgData name="Jenny Díaz Ramírez" userId="df7d83af-54c1-43f9-a4ec-fea9744b3563" providerId="ADAL" clId="{5FED732F-5535-4218-B498-E1928A0349A6}" dt="2025-03-04T20:44:43.791" v="5902" actId="47"/>
        <pc:sldMkLst>
          <pc:docMk/>
          <pc:sldMk cId="2528051881" sldId="413"/>
        </pc:sldMkLst>
      </pc:sldChg>
      <pc:sldChg chg="modSp add del mod modClrScheme chgLayout">
        <pc:chgData name="Jenny Díaz Ramírez" userId="df7d83af-54c1-43f9-a4ec-fea9744b3563" providerId="ADAL" clId="{5FED732F-5535-4218-B498-E1928A0349A6}" dt="2025-03-04T20:28:46.865" v="5652" actId="2696"/>
        <pc:sldMkLst>
          <pc:docMk/>
          <pc:sldMk cId="0" sldId="414"/>
        </pc:sldMkLst>
      </pc:sldChg>
      <pc:sldChg chg="modSp add del mod">
        <pc:chgData name="Jenny Díaz Ramírez" userId="df7d83af-54c1-43f9-a4ec-fea9744b3563" providerId="ADAL" clId="{5FED732F-5535-4218-B498-E1928A0349A6}" dt="2025-03-04T20:44:46.679" v="5903" actId="47"/>
        <pc:sldMkLst>
          <pc:docMk/>
          <pc:sldMk cId="2386749056" sldId="414"/>
        </pc:sldMkLst>
      </pc:sldChg>
      <pc:sldChg chg="modSp add del mod modClrScheme chgLayout">
        <pc:chgData name="Jenny Díaz Ramírez" userId="df7d83af-54c1-43f9-a4ec-fea9744b3563" providerId="ADAL" clId="{5FED732F-5535-4218-B498-E1928A0349A6}" dt="2025-03-04T20:28:46.865" v="5652" actId="2696"/>
        <pc:sldMkLst>
          <pc:docMk/>
          <pc:sldMk cId="0" sldId="415"/>
        </pc:sldMkLst>
      </pc:sldChg>
      <pc:sldChg chg="add del">
        <pc:chgData name="Jenny Díaz Ramírez" userId="df7d83af-54c1-43f9-a4ec-fea9744b3563" providerId="ADAL" clId="{5FED732F-5535-4218-B498-E1928A0349A6}" dt="2025-03-04T20:44:48.660" v="5904" actId="47"/>
        <pc:sldMkLst>
          <pc:docMk/>
          <pc:sldMk cId="2415992668" sldId="415"/>
        </pc:sldMkLst>
      </pc:sldChg>
      <pc:sldChg chg="del">
        <pc:chgData name="Jenny Díaz Ramírez" userId="df7d83af-54c1-43f9-a4ec-fea9744b3563" providerId="ADAL" clId="{5FED732F-5535-4218-B498-E1928A0349A6}" dt="2025-02-21T21:42:11.791" v="0" actId="47"/>
        <pc:sldMkLst>
          <pc:docMk/>
          <pc:sldMk cId="0" sldId="418"/>
        </pc:sldMkLst>
      </pc:sldChg>
      <pc:sldChg chg="addSp modSp add mod modClrScheme chgLayout">
        <pc:chgData name="Jenny Díaz Ramírez" userId="df7d83af-54c1-43f9-a4ec-fea9744b3563" providerId="ADAL" clId="{5FED732F-5535-4218-B498-E1928A0349A6}" dt="2025-03-04T21:08:14.044" v="6638"/>
        <pc:sldMkLst>
          <pc:docMk/>
          <pc:sldMk cId="0" sldId="419"/>
        </pc:sldMkLst>
      </pc:sldChg>
      <pc:sldChg chg="modSp add del mod modClrScheme chgLayout">
        <pc:chgData name="Jenny Díaz Ramírez" userId="df7d83af-54c1-43f9-a4ec-fea9744b3563" providerId="ADAL" clId="{5FED732F-5535-4218-B498-E1928A0349A6}" dt="2025-03-04T20:52:00.800" v="6163" actId="47"/>
        <pc:sldMkLst>
          <pc:docMk/>
          <pc:sldMk cId="0" sldId="439"/>
        </pc:sldMkLst>
      </pc:sldChg>
      <pc:sldChg chg="modSp add del mod modClrScheme chgLayout">
        <pc:chgData name="Jenny Díaz Ramírez" userId="df7d83af-54c1-43f9-a4ec-fea9744b3563" providerId="ADAL" clId="{5FED732F-5535-4218-B498-E1928A0349A6}" dt="2025-03-04T20:53:59.352" v="6166" actId="47"/>
        <pc:sldMkLst>
          <pc:docMk/>
          <pc:sldMk cId="0" sldId="440"/>
        </pc:sldMkLst>
      </pc:sldChg>
      <pc:sldChg chg="modSp add del mod modClrScheme chgLayout">
        <pc:chgData name="Jenny Díaz Ramírez" userId="df7d83af-54c1-43f9-a4ec-fea9744b3563" providerId="ADAL" clId="{5FED732F-5535-4218-B498-E1928A0349A6}" dt="2025-03-04T20:54:01.369" v="6167" actId="47"/>
        <pc:sldMkLst>
          <pc:docMk/>
          <pc:sldMk cId="0" sldId="443"/>
        </pc:sldMkLst>
      </pc:sldChg>
      <pc:sldChg chg="addSp delSp modSp add mod modClrScheme chgLayout">
        <pc:chgData name="Jenny Díaz Ramírez" userId="df7d83af-54c1-43f9-a4ec-fea9744b3563" providerId="ADAL" clId="{5FED732F-5535-4218-B498-E1928A0349A6}" dt="2025-03-04T21:08:12.632" v="6637"/>
        <pc:sldMkLst>
          <pc:docMk/>
          <pc:sldMk cId="0" sldId="444"/>
        </pc:sldMkLst>
      </pc:sldChg>
      <pc:sldChg chg="modSp add del mod">
        <pc:chgData name="Jenny Díaz Ramírez" userId="df7d83af-54c1-43f9-a4ec-fea9744b3563" providerId="ADAL" clId="{5FED732F-5535-4218-B498-E1928A0349A6}" dt="2025-03-04T20:51:47.798" v="6160" actId="47"/>
        <pc:sldMkLst>
          <pc:docMk/>
          <pc:sldMk cId="1676458182" sldId="454"/>
        </pc:sldMkLst>
      </pc:sldChg>
      <pc:sldChg chg="modSp add del mod modClrScheme chgLayout">
        <pc:chgData name="Jenny Díaz Ramírez" userId="df7d83af-54c1-43f9-a4ec-fea9744b3563" providerId="ADAL" clId="{5FED732F-5535-4218-B498-E1928A0349A6}" dt="2025-03-04T20:28:46.865" v="5652" actId="2696"/>
        <pc:sldMkLst>
          <pc:docMk/>
          <pc:sldMk cId="1878908121" sldId="454"/>
        </pc:sldMkLst>
      </pc:sldChg>
      <pc:sldChg chg="modSp add del mod modClrScheme chgLayout">
        <pc:chgData name="Jenny Díaz Ramírez" userId="df7d83af-54c1-43f9-a4ec-fea9744b3563" providerId="ADAL" clId="{5FED732F-5535-4218-B498-E1928A0349A6}" dt="2025-03-04T20:28:46.865" v="5652" actId="2696"/>
        <pc:sldMkLst>
          <pc:docMk/>
          <pc:sldMk cId="761789482" sldId="455"/>
        </pc:sldMkLst>
      </pc:sldChg>
      <pc:sldChg chg="add del modAnim">
        <pc:chgData name="Jenny Díaz Ramírez" userId="df7d83af-54c1-43f9-a4ec-fea9744b3563" providerId="ADAL" clId="{5FED732F-5535-4218-B498-E1928A0349A6}" dt="2025-03-04T20:51:48.309" v="6161" actId="47"/>
        <pc:sldMkLst>
          <pc:docMk/>
          <pc:sldMk cId="4224181420" sldId="455"/>
        </pc:sldMkLst>
      </pc:sldChg>
      <pc:sldChg chg="add del">
        <pc:chgData name="Jenny Díaz Ramírez" userId="df7d83af-54c1-43f9-a4ec-fea9744b3563" providerId="ADAL" clId="{5FED732F-5535-4218-B498-E1928A0349A6}" dt="2025-02-21T21:46:57.525" v="5" actId="47"/>
        <pc:sldMkLst>
          <pc:docMk/>
          <pc:sldMk cId="0" sldId="456"/>
        </pc:sldMkLst>
      </pc:sldChg>
      <pc:sldChg chg="addSp delSp modSp add mod delAnim modAnim">
        <pc:chgData name="Jenny Díaz Ramírez" userId="df7d83af-54c1-43f9-a4ec-fea9744b3563" providerId="ADAL" clId="{5FED732F-5535-4218-B498-E1928A0349A6}" dt="2025-03-04T21:08:42.634" v="6646"/>
        <pc:sldMkLst>
          <pc:docMk/>
          <pc:sldMk cId="962394125" sldId="456"/>
        </pc:sldMkLst>
      </pc:sldChg>
      <pc:sldChg chg="add del">
        <pc:chgData name="Jenny Díaz Ramírez" userId="df7d83af-54c1-43f9-a4ec-fea9744b3563" providerId="ADAL" clId="{5FED732F-5535-4218-B498-E1928A0349A6}" dt="2025-02-21T21:46:57.525" v="5" actId="47"/>
        <pc:sldMkLst>
          <pc:docMk/>
          <pc:sldMk cId="0" sldId="457"/>
        </pc:sldMkLst>
      </pc:sldChg>
      <pc:sldChg chg="addSp delSp modSp add mod ord">
        <pc:chgData name="Jenny Díaz Ramírez" userId="df7d83af-54c1-43f9-a4ec-fea9744b3563" providerId="ADAL" clId="{5FED732F-5535-4218-B498-E1928A0349A6}" dt="2025-03-04T21:08:54.086" v="6651"/>
        <pc:sldMkLst>
          <pc:docMk/>
          <pc:sldMk cId="2127657467" sldId="457"/>
        </pc:sldMkLst>
      </pc:sldChg>
      <pc:sldChg chg="add del">
        <pc:chgData name="Jenny Díaz Ramírez" userId="df7d83af-54c1-43f9-a4ec-fea9744b3563" providerId="ADAL" clId="{5FED732F-5535-4218-B498-E1928A0349A6}" dt="2025-02-21T21:46:57.525" v="5" actId="47"/>
        <pc:sldMkLst>
          <pc:docMk/>
          <pc:sldMk cId="0" sldId="458"/>
        </pc:sldMkLst>
      </pc:sldChg>
      <pc:sldChg chg="addSp delSp modSp add mod">
        <pc:chgData name="Jenny Díaz Ramírez" userId="df7d83af-54c1-43f9-a4ec-fea9744b3563" providerId="ADAL" clId="{5FED732F-5535-4218-B498-E1928A0349A6}" dt="2025-03-04T21:08:40.561" v="6645"/>
        <pc:sldMkLst>
          <pc:docMk/>
          <pc:sldMk cId="2170225467" sldId="458"/>
        </pc:sldMkLst>
      </pc:sldChg>
      <pc:sldChg chg="add del">
        <pc:chgData name="Jenny Díaz Ramírez" userId="df7d83af-54c1-43f9-a4ec-fea9744b3563" providerId="ADAL" clId="{5FED732F-5535-4218-B498-E1928A0349A6}" dt="2025-02-21T21:46:57.525" v="5" actId="47"/>
        <pc:sldMkLst>
          <pc:docMk/>
          <pc:sldMk cId="0" sldId="459"/>
        </pc:sldMkLst>
      </pc:sldChg>
      <pc:sldChg chg="addSp delSp modSp add mod">
        <pc:chgData name="Jenny Díaz Ramírez" userId="df7d83af-54c1-43f9-a4ec-fea9744b3563" providerId="ADAL" clId="{5FED732F-5535-4218-B498-E1928A0349A6}" dt="2025-03-04T21:08:38.777" v="6644"/>
        <pc:sldMkLst>
          <pc:docMk/>
          <pc:sldMk cId="3535910149" sldId="459"/>
        </pc:sldMkLst>
      </pc:sldChg>
      <pc:sldChg chg="add del">
        <pc:chgData name="Jenny Díaz Ramírez" userId="df7d83af-54c1-43f9-a4ec-fea9744b3563" providerId="ADAL" clId="{5FED732F-5535-4218-B498-E1928A0349A6}" dt="2025-02-21T21:46:57.525" v="5" actId="47"/>
        <pc:sldMkLst>
          <pc:docMk/>
          <pc:sldMk cId="0" sldId="460"/>
        </pc:sldMkLst>
      </pc:sldChg>
      <pc:sldChg chg="addSp modSp new del mod">
        <pc:chgData name="Jenny Díaz Ramírez" userId="df7d83af-54c1-43f9-a4ec-fea9744b3563" providerId="ADAL" clId="{5FED732F-5535-4218-B498-E1928A0349A6}" dt="2025-03-04T18:01:02.954" v="2503" actId="47"/>
        <pc:sldMkLst>
          <pc:docMk/>
          <pc:sldMk cId="409906503" sldId="460"/>
        </pc:sldMkLst>
      </pc:sldChg>
      <pc:sldChg chg="addSp delSp modSp add mod delAnim modAnim">
        <pc:chgData name="Jenny Díaz Ramírez" userId="df7d83af-54c1-43f9-a4ec-fea9744b3563" providerId="ADAL" clId="{5FED732F-5535-4218-B498-E1928A0349A6}" dt="2025-03-04T20:48:44.376" v="6048" actId="207"/>
        <pc:sldMkLst>
          <pc:docMk/>
          <pc:sldMk cId="1789778386" sldId="460"/>
        </pc:sldMkLst>
      </pc:sldChg>
      <pc:sldChg chg="add del">
        <pc:chgData name="Jenny Díaz Ramírez" userId="df7d83af-54c1-43f9-a4ec-fea9744b3563" providerId="ADAL" clId="{5FED732F-5535-4218-B498-E1928A0349A6}" dt="2025-02-21T21:46:57.525" v="5" actId="47"/>
        <pc:sldMkLst>
          <pc:docMk/>
          <pc:sldMk cId="0" sldId="461"/>
        </pc:sldMkLst>
      </pc:sldChg>
      <pc:sldChg chg="new del">
        <pc:chgData name="Jenny Díaz Ramírez" userId="df7d83af-54c1-43f9-a4ec-fea9744b3563" providerId="ADAL" clId="{5FED732F-5535-4218-B498-E1928A0349A6}" dt="2025-03-04T20:44:50.452" v="5905" actId="47"/>
        <pc:sldMkLst>
          <pc:docMk/>
          <pc:sldMk cId="581296913" sldId="461"/>
        </pc:sldMkLst>
      </pc:sldChg>
      <pc:sldChg chg="addSp modSp add">
        <pc:chgData name="Jenny Díaz Ramírez" userId="df7d83af-54c1-43f9-a4ec-fea9744b3563" providerId="ADAL" clId="{5FED732F-5535-4218-B498-E1928A0349A6}" dt="2025-03-04T21:08:51.462" v="6650"/>
        <pc:sldMkLst>
          <pc:docMk/>
          <pc:sldMk cId="2960425798" sldId="461"/>
        </pc:sldMkLst>
      </pc:sldChg>
      <pc:sldChg chg="add del">
        <pc:chgData name="Jenny Díaz Ramírez" userId="df7d83af-54c1-43f9-a4ec-fea9744b3563" providerId="ADAL" clId="{5FED732F-5535-4218-B498-E1928A0349A6}" dt="2025-02-21T21:46:57.525" v="5" actId="47"/>
        <pc:sldMkLst>
          <pc:docMk/>
          <pc:sldMk cId="0" sldId="462"/>
        </pc:sldMkLst>
      </pc:sldChg>
      <pc:sldChg chg="modSp add mod">
        <pc:chgData name="Jenny Díaz Ramírez" userId="df7d83af-54c1-43f9-a4ec-fea9744b3563" providerId="ADAL" clId="{5FED732F-5535-4218-B498-E1928A0349A6}" dt="2025-03-04T20:51:34.667" v="6159" actId="5793"/>
        <pc:sldMkLst>
          <pc:docMk/>
          <pc:sldMk cId="3202899101" sldId="462"/>
        </pc:sldMkLst>
      </pc:sldChg>
      <pc:sldChg chg="addSp modSp add mod">
        <pc:chgData name="Jenny Díaz Ramírez" userId="df7d83af-54c1-43f9-a4ec-fea9744b3563" providerId="ADAL" clId="{5FED732F-5535-4218-B498-E1928A0349A6}" dt="2025-03-04T21:08:49.424" v="6649"/>
        <pc:sldMkLst>
          <pc:docMk/>
          <pc:sldMk cId="3527947326" sldId="463"/>
        </pc:sldMkLst>
      </pc:sldChg>
      <pc:sldMasterChg chg="addSp modSp mod delSldLayout modSldLayout">
        <pc:chgData name="Jenny Díaz Ramírez" userId="df7d83af-54c1-43f9-a4ec-fea9744b3563" providerId="ADAL" clId="{5FED732F-5535-4218-B498-E1928A0349A6}" dt="2025-03-04T21:06:47.524" v="6604" actId="2085"/>
        <pc:sldMasterMkLst>
          <pc:docMk/>
          <pc:sldMasterMk cId="3515892240" sldId="2147483658"/>
        </pc:sldMasterMkLst>
        <pc:spChg chg="add mod">
          <ac:chgData name="Jenny Díaz Ramírez" userId="df7d83af-54c1-43f9-a4ec-fea9744b3563" providerId="ADAL" clId="{5FED732F-5535-4218-B498-E1928A0349A6}" dt="2025-03-04T21:06:02.336" v="6599" actId="1076"/>
          <ac:spMkLst>
            <pc:docMk/>
            <pc:sldMasterMk cId="3515892240" sldId="2147483658"/>
            <ac:spMk id="2" creationId="{C2546159-F0F2-8EF7-2A00-F60D135BCBED}"/>
          </ac:spMkLst>
        </pc:spChg>
        <pc:sldLayoutChg chg="addSp modSp mod">
          <pc:chgData name="Jenny Díaz Ramírez" userId="df7d83af-54c1-43f9-a4ec-fea9744b3563" providerId="ADAL" clId="{5FED732F-5535-4218-B498-E1928A0349A6}" dt="2025-03-04T21:06:47.524" v="6604" actId="2085"/>
          <pc:sldLayoutMkLst>
            <pc:docMk/>
            <pc:sldMasterMk cId="3515892240" sldId="2147483658"/>
            <pc:sldLayoutMk cId="2027108532" sldId="2147483659"/>
          </pc:sldLayoutMkLst>
          <pc:spChg chg="add mod">
            <ac:chgData name="Jenny Díaz Ramírez" userId="df7d83af-54c1-43f9-a4ec-fea9744b3563" providerId="ADAL" clId="{5FED732F-5535-4218-B498-E1928A0349A6}" dt="2025-03-04T21:06:47.524" v="6604" actId="2085"/>
            <ac:spMkLst>
              <pc:docMk/>
              <pc:sldMasterMk cId="3515892240" sldId="2147483658"/>
              <pc:sldLayoutMk cId="2027108532" sldId="2147483659"/>
              <ac:spMk id="3" creationId="{A8D85A20-4E16-9E1A-F4A1-F75F389B3404}"/>
            </ac:spMkLst>
          </pc:spChg>
        </pc:sldLayoutChg>
        <pc:sldLayoutChg chg="del">
          <pc:chgData name="Jenny Díaz Ramírez" userId="df7d83af-54c1-43f9-a4ec-fea9744b3563" providerId="ADAL" clId="{5FED732F-5535-4218-B498-E1928A0349A6}" dt="2025-03-04T18:53:46.496" v="5149" actId="47"/>
          <pc:sldLayoutMkLst>
            <pc:docMk/>
            <pc:sldMasterMk cId="3515892240" sldId="2147483658"/>
            <pc:sldLayoutMk cId="502455585" sldId="2147483699"/>
          </pc:sldLayoutMkLst>
        </pc:sldLayoutChg>
        <pc:sldLayoutChg chg="addSp modSp mod">
          <pc:chgData name="Jenny Díaz Ramírez" userId="df7d83af-54c1-43f9-a4ec-fea9744b3563" providerId="ADAL" clId="{5FED732F-5535-4218-B498-E1928A0349A6}" dt="2025-02-21T22:15:44.254" v="19" actId="208"/>
          <pc:sldLayoutMkLst>
            <pc:docMk/>
            <pc:sldMasterMk cId="3515892240" sldId="2147483658"/>
            <pc:sldLayoutMk cId="2598890964" sldId="2147483700"/>
          </pc:sldLayoutMkLst>
          <pc:spChg chg="add mod">
            <ac:chgData name="Jenny Díaz Ramírez" userId="df7d83af-54c1-43f9-a4ec-fea9744b3563" providerId="ADAL" clId="{5FED732F-5535-4218-B498-E1928A0349A6}" dt="2025-02-21T22:15:44.254" v="19" actId="208"/>
            <ac:spMkLst>
              <pc:docMk/>
              <pc:sldMasterMk cId="3515892240" sldId="2147483658"/>
              <pc:sldLayoutMk cId="2598890964" sldId="2147483700"/>
              <ac:spMk id="5" creationId="{11FD6F5B-5699-C766-5D8B-7805E561F43D}"/>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5F2D1-9FFC-4DC9-9998-49E18EB751AF}" type="doc">
      <dgm:prSet loTypeId="urn:microsoft.com/office/officeart/2005/8/layout/lProcess1" loCatId="process" qsTypeId="urn:microsoft.com/office/officeart/2005/8/quickstyle/simple1" qsCatId="simple" csTypeId="urn:microsoft.com/office/officeart/2005/8/colors/colorful1" csCatId="colorful" phldr="1"/>
      <dgm:spPr/>
      <dgm:t>
        <a:bodyPr/>
        <a:lstStyle/>
        <a:p>
          <a:endParaRPr lang="es-ES"/>
        </a:p>
      </dgm:t>
    </dgm:pt>
    <dgm:pt modelId="{20BA57C7-4969-4A90-AC51-24D0D83B1818}">
      <dgm:prSet phldrT="[Texto]"/>
      <dgm:spPr/>
      <dgm:t>
        <a:bodyPr/>
        <a:lstStyle/>
        <a:p>
          <a:r>
            <a:rPr lang="es-ES" dirty="0"/>
            <a:t>Notación</a:t>
          </a:r>
        </a:p>
      </dgm:t>
    </dgm:pt>
    <dgm:pt modelId="{C400F307-324D-48B7-ACBA-B44B4A852FFB}" type="parTrans" cxnId="{6925B54B-947D-4E6B-8F3D-2F3667C6CF5D}">
      <dgm:prSet/>
      <dgm:spPr/>
      <dgm:t>
        <a:bodyPr/>
        <a:lstStyle/>
        <a:p>
          <a:endParaRPr lang="es-ES"/>
        </a:p>
      </dgm:t>
    </dgm:pt>
    <dgm:pt modelId="{46C1E1BE-45C9-4FEC-BFE9-FA2F5D6D378A}" type="sibTrans" cxnId="{6925B54B-947D-4E6B-8F3D-2F3667C6CF5D}">
      <dgm:prSet/>
      <dgm:spPr/>
      <dgm:t>
        <a:bodyPr/>
        <a:lstStyle/>
        <a:p>
          <a:endParaRPr lang="es-ES"/>
        </a:p>
      </dgm:t>
    </dgm:pt>
    <dgm:pt modelId="{3F216AD1-6305-4FB0-941C-765A71D20FE7}">
      <dgm:prSet phldrT="[Texto]"/>
      <dgm:spPr/>
      <dgm:t>
        <a:bodyPr/>
        <a:lstStyle/>
        <a:p>
          <a:r>
            <a:rPr lang="es-ES" dirty="0"/>
            <a:t>Solución</a:t>
          </a:r>
        </a:p>
      </dgm:t>
    </dgm:pt>
    <dgm:pt modelId="{61F5B55A-00BC-4E37-B2D4-1F699F6A1615}" type="parTrans" cxnId="{6206D314-8669-4A6C-AC2D-2CBC14D8A8C9}">
      <dgm:prSet/>
      <dgm:spPr/>
      <dgm:t>
        <a:bodyPr/>
        <a:lstStyle/>
        <a:p>
          <a:endParaRPr lang="es-ES"/>
        </a:p>
      </dgm:t>
    </dgm:pt>
    <dgm:pt modelId="{9B5E24EE-5236-43F4-8C45-4C1954A50B7C}" type="sibTrans" cxnId="{6206D314-8669-4A6C-AC2D-2CBC14D8A8C9}">
      <dgm:prSet/>
      <dgm:spPr/>
      <dgm:t>
        <a:bodyPr/>
        <a:lstStyle/>
        <a:p>
          <a:endParaRPr lang="es-ES"/>
        </a:p>
      </dgm:t>
    </dgm:pt>
    <dgm:pt modelId="{5F1F5053-7867-437C-8772-6F909FABC426}">
      <dgm:prSet phldrT="[Texto]"/>
      <dgm:spPr/>
      <dgm:t>
        <a:bodyPr/>
        <a:lstStyle/>
        <a:p>
          <a:r>
            <a:rPr lang="es-ES" dirty="0"/>
            <a:t>Método de B&amp;B</a:t>
          </a:r>
        </a:p>
      </dgm:t>
    </dgm:pt>
    <dgm:pt modelId="{395CE6D9-3F3D-4FCE-A4FD-D5EE6B07AA3C}" type="parTrans" cxnId="{515B1B97-1B5C-4A96-BC9E-157589AEE0E5}">
      <dgm:prSet/>
      <dgm:spPr/>
      <dgm:t>
        <a:bodyPr/>
        <a:lstStyle/>
        <a:p>
          <a:endParaRPr lang="es-ES"/>
        </a:p>
      </dgm:t>
    </dgm:pt>
    <dgm:pt modelId="{D40438EA-4945-4D41-8374-1E800A96BD3F}" type="sibTrans" cxnId="{515B1B97-1B5C-4A96-BC9E-157589AEE0E5}">
      <dgm:prSet/>
      <dgm:spPr/>
      <dgm:t>
        <a:bodyPr/>
        <a:lstStyle/>
        <a:p>
          <a:endParaRPr lang="es-ES"/>
        </a:p>
      </dgm:t>
    </dgm:pt>
    <dgm:pt modelId="{55E69F3B-5077-42F4-BD47-3D396425F3F2}">
      <dgm:prSet phldrT="[Texto]"/>
      <dgm:spPr/>
      <dgm:t>
        <a:bodyPr/>
        <a:lstStyle/>
        <a:p>
          <a:r>
            <a:rPr lang="es-ES" dirty="0"/>
            <a:t>Algebraica</a:t>
          </a:r>
        </a:p>
      </dgm:t>
    </dgm:pt>
    <dgm:pt modelId="{54219654-28C6-4360-A738-956B3F3EB534}" type="parTrans" cxnId="{2D468B5B-1958-4B5B-AF2D-D059E6C35D86}">
      <dgm:prSet/>
      <dgm:spPr/>
      <dgm:t>
        <a:bodyPr/>
        <a:lstStyle/>
        <a:p>
          <a:endParaRPr lang="es-ES"/>
        </a:p>
      </dgm:t>
    </dgm:pt>
    <dgm:pt modelId="{7750E049-86CD-48A4-A808-B4801ADFF224}" type="sibTrans" cxnId="{2D468B5B-1958-4B5B-AF2D-D059E6C35D86}">
      <dgm:prSet/>
      <dgm:spPr/>
      <dgm:t>
        <a:bodyPr/>
        <a:lstStyle/>
        <a:p>
          <a:endParaRPr lang="es-ES"/>
        </a:p>
      </dgm:t>
    </dgm:pt>
    <dgm:pt modelId="{E8824C48-89F8-4E2D-B184-4E51DC7B58A6}">
      <dgm:prSet phldrT="[Texto]"/>
      <dgm:spPr/>
      <dgm:t>
        <a:bodyPr/>
        <a:lstStyle/>
        <a:p>
          <a:r>
            <a:rPr lang="es-ES" dirty="0"/>
            <a:t>Matricial</a:t>
          </a:r>
        </a:p>
      </dgm:t>
    </dgm:pt>
    <dgm:pt modelId="{97D717A4-71E3-4C42-83C9-CD0C15092AF7}" type="parTrans" cxnId="{FD67D657-5D19-437A-AD99-19266300C7EE}">
      <dgm:prSet/>
      <dgm:spPr/>
      <dgm:t>
        <a:bodyPr/>
        <a:lstStyle/>
        <a:p>
          <a:endParaRPr lang="es-ES"/>
        </a:p>
      </dgm:t>
    </dgm:pt>
    <dgm:pt modelId="{D2969FBB-94CE-4C9A-912E-D73F81F78D09}" type="sibTrans" cxnId="{FD67D657-5D19-437A-AD99-19266300C7EE}">
      <dgm:prSet/>
      <dgm:spPr/>
      <dgm:t>
        <a:bodyPr/>
        <a:lstStyle/>
        <a:p>
          <a:endParaRPr lang="es-ES"/>
        </a:p>
      </dgm:t>
    </dgm:pt>
    <dgm:pt modelId="{58C7CE55-3705-414C-A99D-6D5C6EF0625A}">
      <dgm:prSet phldrT="[Texto]"/>
      <dgm:spPr/>
      <dgm:t>
        <a:bodyPr/>
        <a:lstStyle/>
        <a:p>
          <a:r>
            <a:rPr lang="es-ES" dirty="0"/>
            <a:t>Espacios de solución</a:t>
          </a:r>
        </a:p>
      </dgm:t>
    </dgm:pt>
    <dgm:pt modelId="{E7470D9B-54C3-4CAC-BDB8-62C361F9CFA5}" type="parTrans" cxnId="{81BE24C9-F6AB-40E0-8BEA-10271A4C8969}">
      <dgm:prSet/>
      <dgm:spPr/>
      <dgm:t>
        <a:bodyPr/>
        <a:lstStyle/>
        <a:p>
          <a:endParaRPr lang="es-ES"/>
        </a:p>
      </dgm:t>
    </dgm:pt>
    <dgm:pt modelId="{1388855D-C69A-4F50-BA3A-19FB741F4314}" type="sibTrans" cxnId="{81BE24C9-F6AB-40E0-8BEA-10271A4C8969}">
      <dgm:prSet/>
      <dgm:spPr/>
      <dgm:t>
        <a:bodyPr/>
        <a:lstStyle/>
        <a:p>
          <a:endParaRPr lang="es-ES"/>
        </a:p>
      </dgm:t>
    </dgm:pt>
    <dgm:pt modelId="{277C10AB-1744-4421-BDF6-103B11EFEAB5}">
      <dgm:prSet phldrT="[Texto]"/>
      <dgm:spPr/>
      <dgm:t>
        <a:bodyPr/>
        <a:lstStyle/>
        <a:p>
          <a:r>
            <a:rPr lang="es-ES" dirty="0"/>
            <a:t>Tipos de solución</a:t>
          </a:r>
        </a:p>
      </dgm:t>
    </dgm:pt>
    <dgm:pt modelId="{697AEF14-9A35-4306-B1A3-1C71E9A583FC}" type="parTrans" cxnId="{AA01BE27-47FC-45CE-BE9F-CCAE91CABF64}">
      <dgm:prSet/>
      <dgm:spPr/>
      <dgm:t>
        <a:bodyPr/>
        <a:lstStyle/>
        <a:p>
          <a:endParaRPr lang="es-ES"/>
        </a:p>
      </dgm:t>
    </dgm:pt>
    <dgm:pt modelId="{5A703D59-6E1D-4640-92A8-AAC5024DFF9A}" type="sibTrans" cxnId="{AA01BE27-47FC-45CE-BE9F-CCAE91CABF64}">
      <dgm:prSet/>
      <dgm:spPr/>
      <dgm:t>
        <a:bodyPr/>
        <a:lstStyle/>
        <a:p>
          <a:endParaRPr lang="es-ES"/>
        </a:p>
      </dgm:t>
    </dgm:pt>
    <dgm:pt modelId="{372A84CE-0BBA-4EFE-8B2F-3650D408C9DD}">
      <dgm:prSet phldrT="[Texto]"/>
      <dgm:spPr/>
      <dgm:t>
        <a:bodyPr/>
        <a:lstStyle/>
        <a:p>
          <a:r>
            <a:rPr lang="es-ES" dirty="0"/>
            <a:t>Método Gráfico</a:t>
          </a:r>
        </a:p>
      </dgm:t>
    </dgm:pt>
    <dgm:pt modelId="{7C613DB5-43D4-4E91-A90B-882F1FE4AAAB}" type="parTrans" cxnId="{E03BFCE4-2E53-4351-969F-E8812B1671B7}">
      <dgm:prSet/>
      <dgm:spPr/>
      <dgm:t>
        <a:bodyPr/>
        <a:lstStyle/>
        <a:p>
          <a:endParaRPr lang="en-US"/>
        </a:p>
      </dgm:t>
    </dgm:pt>
    <dgm:pt modelId="{69C7C79E-1058-4AD7-89F3-63F00DA7A3FA}" type="sibTrans" cxnId="{E03BFCE4-2E53-4351-969F-E8812B1671B7}">
      <dgm:prSet/>
      <dgm:spPr/>
      <dgm:t>
        <a:bodyPr/>
        <a:lstStyle/>
        <a:p>
          <a:endParaRPr lang="en-US"/>
        </a:p>
      </dgm:t>
    </dgm:pt>
    <dgm:pt modelId="{215D5F0A-16E0-4272-823F-0C2384036CBE}">
      <dgm:prSet phldrT="[Texto]"/>
      <dgm:spPr/>
      <dgm:t>
        <a:bodyPr/>
        <a:lstStyle/>
        <a:p>
          <a:r>
            <a:rPr lang="es-ES" dirty="0"/>
            <a:t>Métodos Simplex</a:t>
          </a:r>
        </a:p>
      </dgm:t>
    </dgm:pt>
    <dgm:pt modelId="{4A4AEFB8-3EA8-4738-A25E-02FE69D51F40}" type="parTrans" cxnId="{6B4D3F3E-7473-4347-BA86-2FFFF5577065}">
      <dgm:prSet/>
      <dgm:spPr/>
      <dgm:t>
        <a:bodyPr/>
        <a:lstStyle/>
        <a:p>
          <a:endParaRPr lang="en-US"/>
        </a:p>
      </dgm:t>
    </dgm:pt>
    <dgm:pt modelId="{9CFC0607-9CFC-4548-8F52-BED8D73D763A}" type="sibTrans" cxnId="{6B4D3F3E-7473-4347-BA86-2FFFF5577065}">
      <dgm:prSet/>
      <dgm:spPr/>
      <dgm:t>
        <a:bodyPr/>
        <a:lstStyle/>
        <a:p>
          <a:endParaRPr lang="en-US"/>
        </a:p>
      </dgm:t>
    </dgm:pt>
    <dgm:pt modelId="{DEA047EF-5C57-4885-9D26-F0D90BF6F7B3}">
      <dgm:prSet phldrT="[Texto]"/>
      <dgm:spPr/>
      <dgm:t>
        <a:bodyPr/>
        <a:lstStyle/>
        <a:p>
          <a:r>
            <a:rPr lang="es-ES" dirty="0"/>
            <a:t>Para problemas enteros </a:t>
          </a:r>
        </a:p>
      </dgm:t>
    </dgm:pt>
    <dgm:pt modelId="{3303A7A1-F4FE-455C-B338-80FF4FB4EE64}" type="parTrans" cxnId="{52598A4E-6A96-43D4-ACFC-768B80478F0D}">
      <dgm:prSet/>
      <dgm:spPr/>
      <dgm:t>
        <a:bodyPr/>
        <a:lstStyle/>
        <a:p>
          <a:endParaRPr lang="en-US"/>
        </a:p>
      </dgm:t>
    </dgm:pt>
    <dgm:pt modelId="{5A4A898E-B530-43D0-80F1-13F49AE60AEB}" type="sibTrans" cxnId="{52598A4E-6A96-43D4-ACFC-768B80478F0D}">
      <dgm:prSet/>
      <dgm:spPr/>
      <dgm:t>
        <a:bodyPr/>
        <a:lstStyle/>
        <a:p>
          <a:endParaRPr lang="en-US"/>
        </a:p>
      </dgm:t>
    </dgm:pt>
    <dgm:pt modelId="{0007019D-BE48-4638-A758-11431E394BA5}">
      <dgm:prSet phldrT="[Texto]"/>
      <dgm:spPr/>
      <dgm:t>
        <a:bodyPr/>
        <a:lstStyle/>
        <a:p>
          <a:r>
            <a:rPr lang="es-ES" dirty="0"/>
            <a:t>Preparación: Forma estándar</a:t>
          </a:r>
        </a:p>
      </dgm:t>
    </dgm:pt>
    <dgm:pt modelId="{5E8FDF75-2D20-4CFB-BD80-353B46F7CE6B}" type="parTrans" cxnId="{7A6AADAD-1532-48A7-B758-6CBD8D8FCA7C}">
      <dgm:prSet/>
      <dgm:spPr/>
      <dgm:t>
        <a:bodyPr/>
        <a:lstStyle/>
        <a:p>
          <a:endParaRPr lang="en-US"/>
        </a:p>
      </dgm:t>
    </dgm:pt>
    <dgm:pt modelId="{5903D355-A23F-47EC-B7EF-60D5C3C924C7}" type="sibTrans" cxnId="{7A6AADAD-1532-48A7-B758-6CBD8D8FCA7C}">
      <dgm:prSet/>
      <dgm:spPr/>
      <dgm:t>
        <a:bodyPr/>
        <a:lstStyle/>
        <a:p>
          <a:endParaRPr lang="en-US"/>
        </a:p>
      </dgm:t>
    </dgm:pt>
    <dgm:pt modelId="{F879121B-3B6F-494F-A6B0-9D9D880A98F3}">
      <dgm:prSet phldrT="[Texto]"/>
      <dgm:spPr/>
      <dgm:t>
        <a:bodyPr/>
        <a:lstStyle/>
        <a:p>
          <a:r>
            <a:rPr lang="es-ES" dirty="0"/>
            <a:t>Complejidad matemática</a:t>
          </a:r>
        </a:p>
      </dgm:t>
    </dgm:pt>
    <dgm:pt modelId="{75924DA9-7DDA-431C-BD22-9C134871FF33}" type="parTrans" cxnId="{D8A9688E-5CEF-4228-AC53-8023404E2183}">
      <dgm:prSet/>
      <dgm:spPr/>
      <dgm:t>
        <a:bodyPr/>
        <a:lstStyle/>
        <a:p>
          <a:endParaRPr lang="en-US"/>
        </a:p>
      </dgm:t>
    </dgm:pt>
    <dgm:pt modelId="{11FA5C7F-B48D-4D3E-9B1F-36FC84C2149F}" type="sibTrans" cxnId="{D8A9688E-5CEF-4228-AC53-8023404E2183}">
      <dgm:prSet/>
      <dgm:spPr/>
      <dgm:t>
        <a:bodyPr/>
        <a:lstStyle/>
        <a:p>
          <a:endParaRPr lang="en-US"/>
        </a:p>
      </dgm:t>
    </dgm:pt>
    <dgm:pt modelId="{08FE693D-850A-4B40-8FF2-9445DA2D25AC}">
      <dgm:prSet phldrT="[Texto]"/>
      <dgm:spPr/>
      <dgm:t>
        <a:bodyPr/>
        <a:lstStyle/>
        <a:p>
          <a:r>
            <a:rPr lang="es-ES" dirty="0"/>
            <a:t>Para problemas pequeños (2 </a:t>
          </a:r>
          <a:r>
            <a:rPr lang="es-ES" dirty="0" err="1"/>
            <a:t>var</a:t>
          </a:r>
          <a:r>
            <a:rPr lang="es-ES" dirty="0"/>
            <a:t>)</a:t>
          </a:r>
        </a:p>
      </dgm:t>
    </dgm:pt>
    <dgm:pt modelId="{DA56D5DD-5750-4B8F-B4C8-C815BFB1C98E}" type="parTrans" cxnId="{F77112FB-379B-499F-88B0-EDB8DCF65A99}">
      <dgm:prSet/>
      <dgm:spPr/>
      <dgm:t>
        <a:bodyPr/>
        <a:lstStyle/>
        <a:p>
          <a:endParaRPr lang="en-US"/>
        </a:p>
      </dgm:t>
    </dgm:pt>
    <dgm:pt modelId="{D87FC6F8-6A74-4CA0-B5AF-6BFA148479D4}" type="sibTrans" cxnId="{F77112FB-379B-499F-88B0-EDB8DCF65A99}">
      <dgm:prSet/>
      <dgm:spPr/>
      <dgm:t>
        <a:bodyPr/>
        <a:lstStyle/>
        <a:p>
          <a:endParaRPr lang="en-US"/>
        </a:p>
      </dgm:t>
    </dgm:pt>
    <dgm:pt modelId="{851D1F9C-3D6D-41AA-B7A9-500889F2C77D}">
      <dgm:prSet phldrT="[Texto]"/>
      <dgm:spPr/>
      <dgm:t>
        <a:bodyPr/>
        <a:lstStyle/>
        <a:p>
          <a:r>
            <a:rPr lang="es-ES"/>
            <a:t>Estructura </a:t>
          </a:r>
          <a:r>
            <a:rPr lang="es-ES" dirty="0"/>
            <a:t>de una iteración</a:t>
          </a:r>
        </a:p>
      </dgm:t>
    </dgm:pt>
    <dgm:pt modelId="{545724EF-D318-4C17-BAB1-03AF7EF784F5}" type="parTrans" cxnId="{22FA5C4D-89C9-445E-A3F2-F20556EA6D6E}">
      <dgm:prSet/>
      <dgm:spPr/>
      <dgm:t>
        <a:bodyPr/>
        <a:lstStyle/>
        <a:p>
          <a:endParaRPr lang="en-US"/>
        </a:p>
      </dgm:t>
    </dgm:pt>
    <dgm:pt modelId="{E057C6EC-A9AE-450C-9759-4893E4AAB360}" type="sibTrans" cxnId="{22FA5C4D-89C9-445E-A3F2-F20556EA6D6E}">
      <dgm:prSet/>
      <dgm:spPr/>
      <dgm:t>
        <a:bodyPr/>
        <a:lstStyle/>
        <a:p>
          <a:endParaRPr lang="en-US"/>
        </a:p>
      </dgm:t>
    </dgm:pt>
    <dgm:pt modelId="{398D9618-135F-4202-AD4C-9B61890B17BD}">
      <dgm:prSet phldrT="[Texto]"/>
      <dgm:spPr/>
      <dgm:t>
        <a:bodyPr/>
        <a:lstStyle/>
        <a:p>
          <a:r>
            <a:rPr lang="es-ES" dirty="0"/>
            <a:t>Complejidad matemática de </a:t>
          </a:r>
          <a:r>
            <a:rPr lang="es-ES" dirty="0" err="1"/>
            <a:t>PEs</a:t>
          </a:r>
          <a:endParaRPr lang="es-ES" dirty="0"/>
        </a:p>
      </dgm:t>
    </dgm:pt>
    <dgm:pt modelId="{0340ED39-AAD9-43CB-A7CC-8D9526502257}" type="parTrans" cxnId="{F6A44202-37BD-4F20-B490-C493EACC1E75}">
      <dgm:prSet/>
      <dgm:spPr/>
      <dgm:t>
        <a:bodyPr/>
        <a:lstStyle/>
        <a:p>
          <a:endParaRPr lang="en-US"/>
        </a:p>
      </dgm:t>
    </dgm:pt>
    <dgm:pt modelId="{0E373638-A95C-4F5D-9541-9CE0AB9CA37D}" type="sibTrans" cxnId="{F6A44202-37BD-4F20-B490-C493EACC1E75}">
      <dgm:prSet/>
      <dgm:spPr/>
      <dgm:t>
        <a:bodyPr/>
        <a:lstStyle/>
        <a:p>
          <a:endParaRPr lang="en-US"/>
        </a:p>
      </dgm:t>
    </dgm:pt>
    <dgm:pt modelId="{6AD91508-2DB0-4F8F-A27C-D4504EE3C201}" type="pres">
      <dgm:prSet presAssocID="{5C95F2D1-9FFC-4DC9-9998-49E18EB751AF}" presName="Name0" presStyleCnt="0">
        <dgm:presLayoutVars>
          <dgm:dir/>
          <dgm:animLvl val="lvl"/>
          <dgm:resizeHandles val="exact"/>
        </dgm:presLayoutVars>
      </dgm:prSet>
      <dgm:spPr/>
    </dgm:pt>
    <dgm:pt modelId="{8E0F53AA-013A-4CDA-AFE3-4AC8257F5AE7}" type="pres">
      <dgm:prSet presAssocID="{20BA57C7-4969-4A90-AC51-24D0D83B1818}" presName="vertFlow" presStyleCnt="0"/>
      <dgm:spPr/>
    </dgm:pt>
    <dgm:pt modelId="{97199732-22D3-4D58-B7C8-962AB9606A85}" type="pres">
      <dgm:prSet presAssocID="{20BA57C7-4969-4A90-AC51-24D0D83B1818}" presName="header" presStyleLbl="node1" presStyleIdx="0" presStyleCnt="5"/>
      <dgm:spPr/>
    </dgm:pt>
    <dgm:pt modelId="{26BD821F-CD8E-40CE-AF95-EC5966F3B356}" type="pres">
      <dgm:prSet presAssocID="{54219654-28C6-4360-A738-956B3F3EB534}" presName="parTrans" presStyleLbl="sibTrans2D1" presStyleIdx="0" presStyleCnt="10"/>
      <dgm:spPr/>
    </dgm:pt>
    <dgm:pt modelId="{3D6BFEE7-2020-4FA5-9BAB-5A229DDECB65}" type="pres">
      <dgm:prSet presAssocID="{55E69F3B-5077-42F4-BD47-3D396425F3F2}" presName="child" presStyleLbl="alignAccFollowNode1" presStyleIdx="0" presStyleCnt="10">
        <dgm:presLayoutVars>
          <dgm:chMax val="0"/>
          <dgm:bulletEnabled val="1"/>
        </dgm:presLayoutVars>
      </dgm:prSet>
      <dgm:spPr/>
    </dgm:pt>
    <dgm:pt modelId="{B357538F-AA79-4CC6-BE79-302F1201BF7E}" type="pres">
      <dgm:prSet presAssocID="{7750E049-86CD-48A4-A808-B4801ADFF224}" presName="sibTrans" presStyleLbl="sibTrans2D1" presStyleIdx="1" presStyleCnt="10"/>
      <dgm:spPr/>
    </dgm:pt>
    <dgm:pt modelId="{AACA5BA9-33E9-4D22-B3BA-B0E28BE5D756}" type="pres">
      <dgm:prSet presAssocID="{E8824C48-89F8-4E2D-B184-4E51DC7B58A6}" presName="child" presStyleLbl="alignAccFollowNode1" presStyleIdx="1" presStyleCnt="10">
        <dgm:presLayoutVars>
          <dgm:chMax val="0"/>
          <dgm:bulletEnabled val="1"/>
        </dgm:presLayoutVars>
      </dgm:prSet>
      <dgm:spPr/>
    </dgm:pt>
    <dgm:pt modelId="{D881AE06-50DA-416E-A2E0-79BEEAC64ED8}" type="pres">
      <dgm:prSet presAssocID="{20BA57C7-4969-4A90-AC51-24D0D83B1818}" presName="hSp" presStyleCnt="0"/>
      <dgm:spPr/>
    </dgm:pt>
    <dgm:pt modelId="{697967CA-7870-4CD7-95A8-1FC39E3217D6}" type="pres">
      <dgm:prSet presAssocID="{3F216AD1-6305-4FB0-941C-765A71D20FE7}" presName="vertFlow" presStyleCnt="0"/>
      <dgm:spPr/>
    </dgm:pt>
    <dgm:pt modelId="{80A669FE-51D7-4237-8202-D9BC9B1E52CB}" type="pres">
      <dgm:prSet presAssocID="{3F216AD1-6305-4FB0-941C-765A71D20FE7}" presName="header" presStyleLbl="node1" presStyleIdx="1" presStyleCnt="5"/>
      <dgm:spPr/>
    </dgm:pt>
    <dgm:pt modelId="{59934E18-18FF-4689-9164-FDD519257429}" type="pres">
      <dgm:prSet presAssocID="{E7470D9B-54C3-4CAC-BDB8-62C361F9CFA5}" presName="parTrans" presStyleLbl="sibTrans2D1" presStyleIdx="2" presStyleCnt="10"/>
      <dgm:spPr/>
    </dgm:pt>
    <dgm:pt modelId="{C9CB6B0D-52AE-45C2-992F-F16D5A34857A}" type="pres">
      <dgm:prSet presAssocID="{58C7CE55-3705-414C-A99D-6D5C6EF0625A}" presName="child" presStyleLbl="alignAccFollowNode1" presStyleIdx="2" presStyleCnt="10">
        <dgm:presLayoutVars>
          <dgm:chMax val="0"/>
          <dgm:bulletEnabled val="1"/>
        </dgm:presLayoutVars>
      </dgm:prSet>
      <dgm:spPr/>
    </dgm:pt>
    <dgm:pt modelId="{84323F49-06A9-4F37-B1A6-DC832E2DC220}" type="pres">
      <dgm:prSet presAssocID="{1388855D-C69A-4F50-BA3A-19FB741F4314}" presName="sibTrans" presStyleLbl="sibTrans2D1" presStyleIdx="3" presStyleCnt="10"/>
      <dgm:spPr/>
    </dgm:pt>
    <dgm:pt modelId="{8021EFB3-77FD-42C2-90D1-C95C53596EF1}" type="pres">
      <dgm:prSet presAssocID="{277C10AB-1744-4421-BDF6-103B11EFEAB5}" presName="child" presStyleLbl="alignAccFollowNode1" presStyleIdx="3" presStyleCnt="10">
        <dgm:presLayoutVars>
          <dgm:chMax val="0"/>
          <dgm:bulletEnabled val="1"/>
        </dgm:presLayoutVars>
      </dgm:prSet>
      <dgm:spPr/>
    </dgm:pt>
    <dgm:pt modelId="{8D2ACAA9-DF79-45FC-9198-28CE51F6BA18}" type="pres">
      <dgm:prSet presAssocID="{3F216AD1-6305-4FB0-941C-765A71D20FE7}" presName="hSp" presStyleCnt="0"/>
      <dgm:spPr/>
    </dgm:pt>
    <dgm:pt modelId="{DDFB7E4C-0C5E-4953-A22B-CCF057F9FA0F}" type="pres">
      <dgm:prSet presAssocID="{372A84CE-0BBA-4EFE-8B2F-3650D408C9DD}" presName="vertFlow" presStyleCnt="0"/>
      <dgm:spPr/>
    </dgm:pt>
    <dgm:pt modelId="{E723AFB1-778C-49C2-894D-D418A663E930}" type="pres">
      <dgm:prSet presAssocID="{372A84CE-0BBA-4EFE-8B2F-3650D408C9DD}" presName="header" presStyleLbl="node1" presStyleIdx="2" presStyleCnt="5"/>
      <dgm:spPr/>
    </dgm:pt>
    <dgm:pt modelId="{3E02E781-5BE2-45AA-9143-2CC178FA455E}" type="pres">
      <dgm:prSet presAssocID="{DA56D5DD-5750-4B8F-B4C8-C815BFB1C98E}" presName="parTrans" presStyleLbl="sibTrans2D1" presStyleIdx="4" presStyleCnt="10"/>
      <dgm:spPr/>
    </dgm:pt>
    <dgm:pt modelId="{469E4D95-2117-4314-A3CF-FEA6FB9D18D0}" type="pres">
      <dgm:prSet presAssocID="{08FE693D-850A-4B40-8FF2-9445DA2D25AC}" presName="child" presStyleLbl="alignAccFollowNode1" presStyleIdx="4" presStyleCnt="10">
        <dgm:presLayoutVars>
          <dgm:chMax val="0"/>
          <dgm:bulletEnabled val="1"/>
        </dgm:presLayoutVars>
      </dgm:prSet>
      <dgm:spPr/>
    </dgm:pt>
    <dgm:pt modelId="{76B4F20C-0E3A-450C-8D6B-0BECFBC6B12D}" type="pres">
      <dgm:prSet presAssocID="{372A84CE-0BBA-4EFE-8B2F-3650D408C9DD}" presName="hSp" presStyleCnt="0"/>
      <dgm:spPr/>
    </dgm:pt>
    <dgm:pt modelId="{B322878A-3403-457F-84CE-139C17E8F8A3}" type="pres">
      <dgm:prSet presAssocID="{5F1F5053-7867-437C-8772-6F909FABC426}" presName="vertFlow" presStyleCnt="0"/>
      <dgm:spPr/>
    </dgm:pt>
    <dgm:pt modelId="{D3CA2416-1B43-4029-8B78-4CA665BCB691}" type="pres">
      <dgm:prSet presAssocID="{5F1F5053-7867-437C-8772-6F909FABC426}" presName="header" presStyleLbl="node1" presStyleIdx="3" presStyleCnt="5"/>
      <dgm:spPr/>
    </dgm:pt>
    <dgm:pt modelId="{6B61B5B6-EF9B-4447-BD40-3B1CA121D601}" type="pres">
      <dgm:prSet presAssocID="{0340ED39-AAD9-43CB-A7CC-8D9526502257}" presName="parTrans" presStyleLbl="sibTrans2D1" presStyleIdx="5" presStyleCnt="10"/>
      <dgm:spPr/>
    </dgm:pt>
    <dgm:pt modelId="{FB062C28-5219-49E0-9242-3459C876C819}" type="pres">
      <dgm:prSet presAssocID="{398D9618-135F-4202-AD4C-9B61890B17BD}" presName="child" presStyleLbl="alignAccFollowNode1" presStyleIdx="5" presStyleCnt="10">
        <dgm:presLayoutVars>
          <dgm:chMax val="0"/>
          <dgm:bulletEnabled val="1"/>
        </dgm:presLayoutVars>
      </dgm:prSet>
      <dgm:spPr/>
    </dgm:pt>
    <dgm:pt modelId="{E11CAF6C-ABAF-495F-8F74-7BD995D7803F}" type="pres">
      <dgm:prSet presAssocID="{0E373638-A95C-4F5D-9541-9CE0AB9CA37D}" presName="sibTrans" presStyleLbl="sibTrans2D1" presStyleIdx="6" presStyleCnt="10"/>
      <dgm:spPr/>
    </dgm:pt>
    <dgm:pt modelId="{42FBB82F-2E67-45B4-841A-415A09821E25}" type="pres">
      <dgm:prSet presAssocID="{DEA047EF-5C57-4885-9D26-F0D90BF6F7B3}" presName="child" presStyleLbl="alignAccFollowNode1" presStyleIdx="6" presStyleCnt="10">
        <dgm:presLayoutVars>
          <dgm:chMax val="0"/>
          <dgm:bulletEnabled val="1"/>
        </dgm:presLayoutVars>
      </dgm:prSet>
      <dgm:spPr/>
    </dgm:pt>
    <dgm:pt modelId="{3CB3C43E-5D68-4959-AC49-5023ED88866D}" type="pres">
      <dgm:prSet presAssocID="{5F1F5053-7867-437C-8772-6F909FABC426}" presName="hSp" presStyleCnt="0"/>
      <dgm:spPr/>
    </dgm:pt>
    <dgm:pt modelId="{E438B12F-87B6-4D20-B676-1ED9BD1E71C4}" type="pres">
      <dgm:prSet presAssocID="{215D5F0A-16E0-4272-823F-0C2384036CBE}" presName="vertFlow" presStyleCnt="0"/>
      <dgm:spPr/>
    </dgm:pt>
    <dgm:pt modelId="{1F1E2FFF-DE45-4707-9C4E-DEF136024FEF}" type="pres">
      <dgm:prSet presAssocID="{215D5F0A-16E0-4272-823F-0C2384036CBE}" presName="header" presStyleLbl="node1" presStyleIdx="4" presStyleCnt="5"/>
      <dgm:spPr/>
    </dgm:pt>
    <dgm:pt modelId="{CF6AEAD6-B0B5-40A1-886E-349EAFCBF537}" type="pres">
      <dgm:prSet presAssocID="{5E8FDF75-2D20-4CFB-BD80-353B46F7CE6B}" presName="parTrans" presStyleLbl="sibTrans2D1" presStyleIdx="7" presStyleCnt="10"/>
      <dgm:spPr/>
    </dgm:pt>
    <dgm:pt modelId="{8B04FC04-5B0B-4532-B067-3A96B91B1A71}" type="pres">
      <dgm:prSet presAssocID="{0007019D-BE48-4638-A758-11431E394BA5}" presName="child" presStyleLbl="alignAccFollowNode1" presStyleIdx="7" presStyleCnt="10">
        <dgm:presLayoutVars>
          <dgm:chMax val="0"/>
          <dgm:bulletEnabled val="1"/>
        </dgm:presLayoutVars>
      </dgm:prSet>
      <dgm:spPr/>
    </dgm:pt>
    <dgm:pt modelId="{40CDE28E-6463-4F26-9A6E-6F6001E14359}" type="pres">
      <dgm:prSet presAssocID="{5903D355-A23F-47EC-B7EF-60D5C3C924C7}" presName="sibTrans" presStyleLbl="sibTrans2D1" presStyleIdx="8" presStyleCnt="10"/>
      <dgm:spPr/>
    </dgm:pt>
    <dgm:pt modelId="{5E79D27C-CC5A-4EAB-BDFE-316B905C90DF}" type="pres">
      <dgm:prSet presAssocID="{851D1F9C-3D6D-41AA-B7A9-500889F2C77D}" presName="child" presStyleLbl="alignAccFollowNode1" presStyleIdx="8" presStyleCnt="10">
        <dgm:presLayoutVars>
          <dgm:chMax val="0"/>
          <dgm:bulletEnabled val="1"/>
        </dgm:presLayoutVars>
      </dgm:prSet>
      <dgm:spPr/>
    </dgm:pt>
    <dgm:pt modelId="{46B3D863-F335-41B1-A3E1-8048FAF66904}" type="pres">
      <dgm:prSet presAssocID="{E057C6EC-A9AE-450C-9759-4893E4AAB360}" presName="sibTrans" presStyleLbl="sibTrans2D1" presStyleIdx="9" presStyleCnt="10"/>
      <dgm:spPr/>
    </dgm:pt>
    <dgm:pt modelId="{3CEBE889-FAE6-4538-9DB6-FFDB9389BE19}" type="pres">
      <dgm:prSet presAssocID="{F879121B-3B6F-494F-A6B0-9D9D880A98F3}" presName="child" presStyleLbl="alignAccFollowNode1" presStyleIdx="9" presStyleCnt="10">
        <dgm:presLayoutVars>
          <dgm:chMax val="0"/>
          <dgm:bulletEnabled val="1"/>
        </dgm:presLayoutVars>
      </dgm:prSet>
      <dgm:spPr/>
    </dgm:pt>
  </dgm:ptLst>
  <dgm:cxnLst>
    <dgm:cxn modelId="{F6A44202-37BD-4F20-B490-C493EACC1E75}" srcId="{5F1F5053-7867-437C-8772-6F909FABC426}" destId="{398D9618-135F-4202-AD4C-9B61890B17BD}" srcOrd="0" destOrd="0" parTransId="{0340ED39-AAD9-43CB-A7CC-8D9526502257}" sibTransId="{0E373638-A95C-4F5D-9541-9CE0AB9CA37D}"/>
    <dgm:cxn modelId="{92B4A912-C6E9-4E00-8107-C4CF9E65E8FE}" type="presOf" srcId="{1388855D-C69A-4F50-BA3A-19FB741F4314}" destId="{84323F49-06A9-4F37-B1A6-DC832E2DC220}" srcOrd="0" destOrd="0" presId="urn:microsoft.com/office/officeart/2005/8/layout/lProcess1"/>
    <dgm:cxn modelId="{38AB1613-474C-492D-8600-9BC14C8293B9}" type="presOf" srcId="{3F216AD1-6305-4FB0-941C-765A71D20FE7}" destId="{80A669FE-51D7-4237-8202-D9BC9B1E52CB}" srcOrd="0" destOrd="0" presId="urn:microsoft.com/office/officeart/2005/8/layout/lProcess1"/>
    <dgm:cxn modelId="{6206D314-8669-4A6C-AC2D-2CBC14D8A8C9}" srcId="{5C95F2D1-9FFC-4DC9-9998-49E18EB751AF}" destId="{3F216AD1-6305-4FB0-941C-765A71D20FE7}" srcOrd="1" destOrd="0" parTransId="{61F5B55A-00BC-4E37-B2D4-1F699F6A1615}" sibTransId="{9B5E24EE-5236-43F4-8C45-4C1954A50B7C}"/>
    <dgm:cxn modelId="{F7DA411F-ADF0-4011-8C6D-3F335A21CC5F}" type="presOf" srcId="{E7470D9B-54C3-4CAC-BDB8-62C361F9CFA5}" destId="{59934E18-18FF-4689-9164-FDD519257429}" srcOrd="0" destOrd="0" presId="urn:microsoft.com/office/officeart/2005/8/layout/lProcess1"/>
    <dgm:cxn modelId="{381AD720-D0BB-4DB7-8192-BD60618DF4ED}" type="presOf" srcId="{58C7CE55-3705-414C-A99D-6D5C6EF0625A}" destId="{C9CB6B0D-52AE-45C2-992F-F16D5A34857A}" srcOrd="0" destOrd="0" presId="urn:microsoft.com/office/officeart/2005/8/layout/lProcess1"/>
    <dgm:cxn modelId="{FEDFD121-9EAC-42BA-A69A-A54B1F9AA57B}" type="presOf" srcId="{215D5F0A-16E0-4272-823F-0C2384036CBE}" destId="{1F1E2FFF-DE45-4707-9C4E-DEF136024FEF}" srcOrd="0" destOrd="0" presId="urn:microsoft.com/office/officeart/2005/8/layout/lProcess1"/>
    <dgm:cxn modelId="{AA01BE27-47FC-45CE-BE9F-CCAE91CABF64}" srcId="{3F216AD1-6305-4FB0-941C-765A71D20FE7}" destId="{277C10AB-1744-4421-BDF6-103B11EFEAB5}" srcOrd="1" destOrd="0" parTransId="{697AEF14-9A35-4306-B1A3-1C71E9A583FC}" sibTransId="{5A703D59-6E1D-4640-92A8-AAC5024DFF9A}"/>
    <dgm:cxn modelId="{6B4D3F3E-7473-4347-BA86-2FFFF5577065}" srcId="{5C95F2D1-9FFC-4DC9-9998-49E18EB751AF}" destId="{215D5F0A-16E0-4272-823F-0C2384036CBE}" srcOrd="4" destOrd="0" parTransId="{4A4AEFB8-3EA8-4738-A25E-02FE69D51F40}" sibTransId="{9CFC0607-9CFC-4548-8F52-BED8D73D763A}"/>
    <dgm:cxn modelId="{2D468B5B-1958-4B5B-AF2D-D059E6C35D86}" srcId="{20BA57C7-4969-4A90-AC51-24D0D83B1818}" destId="{55E69F3B-5077-42F4-BD47-3D396425F3F2}" srcOrd="0" destOrd="0" parTransId="{54219654-28C6-4360-A738-956B3F3EB534}" sibTransId="{7750E049-86CD-48A4-A808-B4801ADFF224}"/>
    <dgm:cxn modelId="{5229BA63-BE1D-4FB6-BAC1-45A60334A8E3}" type="presOf" srcId="{0340ED39-AAD9-43CB-A7CC-8D9526502257}" destId="{6B61B5B6-EF9B-4447-BD40-3B1CA121D601}" srcOrd="0" destOrd="0" presId="urn:microsoft.com/office/officeart/2005/8/layout/lProcess1"/>
    <dgm:cxn modelId="{55A65E68-18E8-486B-BFC5-181A40BD38DC}" type="presOf" srcId="{E8824C48-89F8-4E2D-B184-4E51DC7B58A6}" destId="{AACA5BA9-33E9-4D22-B3BA-B0E28BE5D756}" srcOrd="0" destOrd="0" presId="urn:microsoft.com/office/officeart/2005/8/layout/lProcess1"/>
    <dgm:cxn modelId="{21E52E49-F5F8-44E5-8F61-256F0254501E}" type="presOf" srcId="{DA56D5DD-5750-4B8F-B4C8-C815BFB1C98E}" destId="{3E02E781-5BE2-45AA-9143-2CC178FA455E}" srcOrd="0" destOrd="0" presId="urn:microsoft.com/office/officeart/2005/8/layout/lProcess1"/>
    <dgm:cxn modelId="{3CEE9869-6841-43EB-AE49-5B42F9F294C4}" type="presOf" srcId="{E057C6EC-A9AE-450C-9759-4893E4AAB360}" destId="{46B3D863-F335-41B1-A3E1-8048FAF66904}" srcOrd="0" destOrd="0" presId="urn:microsoft.com/office/officeart/2005/8/layout/lProcess1"/>
    <dgm:cxn modelId="{6925B54B-947D-4E6B-8F3D-2F3667C6CF5D}" srcId="{5C95F2D1-9FFC-4DC9-9998-49E18EB751AF}" destId="{20BA57C7-4969-4A90-AC51-24D0D83B1818}" srcOrd="0" destOrd="0" parTransId="{C400F307-324D-48B7-ACBA-B44B4A852FFB}" sibTransId="{46C1E1BE-45C9-4FEC-BFE9-FA2F5D6D378A}"/>
    <dgm:cxn modelId="{DC6C7A4C-83B2-416E-9472-E4E6F6480508}" type="presOf" srcId="{DEA047EF-5C57-4885-9D26-F0D90BF6F7B3}" destId="{42FBB82F-2E67-45B4-841A-415A09821E25}" srcOrd="0" destOrd="0" presId="urn:microsoft.com/office/officeart/2005/8/layout/lProcess1"/>
    <dgm:cxn modelId="{B518F46C-A7A0-452F-8F78-4EB63BA8E749}" type="presOf" srcId="{5F1F5053-7867-437C-8772-6F909FABC426}" destId="{D3CA2416-1B43-4029-8B78-4CA665BCB691}" srcOrd="0" destOrd="0" presId="urn:microsoft.com/office/officeart/2005/8/layout/lProcess1"/>
    <dgm:cxn modelId="{22FA5C4D-89C9-445E-A3F2-F20556EA6D6E}" srcId="{215D5F0A-16E0-4272-823F-0C2384036CBE}" destId="{851D1F9C-3D6D-41AA-B7A9-500889F2C77D}" srcOrd="1" destOrd="0" parTransId="{545724EF-D318-4C17-BAB1-03AF7EF784F5}" sibTransId="{E057C6EC-A9AE-450C-9759-4893E4AAB360}"/>
    <dgm:cxn modelId="{52598A4E-6A96-43D4-ACFC-768B80478F0D}" srcId="{5F1F5053-7867-437C-8772-6F909FABC426}" destId="{DEA047EF-5C57-4885-9D26-F0D90BF6F7B3}" srcOrd="1" destOrd="0" parTransId="{3303A7A1-F4FE-455C-B338-80FF4FB4EE64}" sibTransId="{5A4A898E-B530-43D0-80F1-13F49AE60AEB}"/>
    <dgm:cxn modelId="{38DFFC6E-A3B9-4335-AD29-889149D4EFFE}" type="presOf" srcId="{54219654-28C6-4360-A738-956B3F3EB534}" destId="{26BD821F-CD8E-40CE-AF95-EC5966F3B356}" srcOrd="0" destOrd="0" presId="urn:microsoft.com/office/officeart/2005/8/layout/lProcess1"/>
    <dgm:cxn modelId="{DEAB854F-5391-48B8-9918-AC59996A3876}" type="presOf" srcId="{372A84CE-0BBA-4EFE-8B2F-3650D408C9DD}" destId="{E723AFB1-778C-49C2-894D-D418A663E930}" srcOrd="0" destOrd="0" presId="urn:microsoft.com/office/officeart/2005/8/layout/lProcess1"/>
    <dgm:cxn modelId="{8F580B72-6F54-4DD7-9469-F045DC1CC096}" type="presOf" srcId="{5E8FDF75-2D20-4CFB-BD80-353B46F7CE6B}" destId="{CF6AEAD6-B0B5-40A1-886E-349EAFCBF537}" srcOrd="0" destOrd="0" presId="urn:microsoft.com/office/officeart/2005/8/layout/lProcess1"/>
    <dgm:cxn modelId="{6E93AF52-C88C-402E-9032-9379E681D794}" type="presOf" srcId="{851D1F9C-3D6D-41AA-B7A9-500889F2C77D}" destId="{5E79D27C-CC5A-4EAB-BDFE-316B905C90DF}" srcOrd="0" destOrd="0" presId="urn:microsoft.com/office/officeart/2005/8/layout/lProcess1"/>
    <dgm:cxn modelId="{FD67D657-5D19-437A-AD99-19266300C7EE}" srcId="{20BA57C7-4969-4A90-AC51-24D0D83B1818}" destId="{E8824C48-89F8-4E2D-B184-4E51DC7B58A6}" srcOrd="1" destOrd="0" parTransId="{97D717A4-71E3-4C42-83C9-CD0C15092AF7}" sibTransId="{D2969FBB-94CE-4C9A-912E-D73F81F78D09}"/>
    <dgm:cxn modelId="{CA7D0C80-0E4A-49CE-AFFB-1C02ABEFDFE5}" type="presOf" srcId="{277C10AB-1744-4421-BDF6-103B11EFEAB5}" destId="{8021EFB3-77FD-42C2-90D1-C95C53596EF1}" srcOrd="0" destOrd="0" presId="urn:microsoft.com/office/officeart/2005/8/layout/lProcess1"/>
    <dgm:cxn modelId="{7B2A8D85-66EC-46E7-908A-B391A5EDAC95}" type="presOf" srcId="{20BA57C7-4969-4A90-AC51-24D0D83B1818}" destId="{97199732-22D3-4D58-B7C8-962AB9606A85}" srcOrd="0" destOrd="0" presId="urn:microsoft.com/office/officeart/2005/8/layout/lProcess1"/>
    <dgm:cxn modelId="{C00A018A-FDEA-414B-8081-F3534CDC4590}" type="presOf" srcId="{7750E049-86CD-48A4-A808-B4801ADFF224}" destId="{B357538F-AA79-4CC6-BE79-302F1201BF7E}" srcOrd="0" destOrd="0" presId="urn:microsoft.com/office/officeart/2005/8/layout/lProcess1"/>
    <dgm:cxn modelId="{D8A9688E-5CEF-4228-AC53-8023404E2183}" srcId="{215D5F0A-16E0-4272-823F-0C2384036CBE}" destId="{F879121B-3B6F-494F-A6B0-9D9D880A98F3}" srcOrd="2" destOrd="0" parTransId="{75924DA9-7DDA-431C-BD22-9C134871FF33}" sibTransId="{11FA5C7F-B48D-4D3E-9B1F-36FC84C2149F}"/>
    <dgm:cxn modelId="{515B1B97-1B5C-4A96-BC9E-157589AEE0E5}" srcId="{5C95F2D1-9FFC-4DC9-9998-49E18EB751AF}" destId="{5F1F5053-7867-437C-8772-6F909FABC426}" srcOrd="3" destOrd="0" parTransId="{395CE6D9-3F3D-4FCE-A4FD-D5EE6B07AA3C}" sibTransId="{D40438EA-4945-4D41-8374-1E800A96BD3F}"/>
    <dgm:cxn modelId="{7FD54EA3-5021-4E3E-9A5D-D6E55E1CC50F}" type="presOf" srcId="{0007019D-BE48-4638-A758-11431E394BA5}" destId="{8B04FC04-5B0B-4532-B067-3A96B91B1A71}" srcOrd="0" destOrd="0" presId="urn:microsoft.com/office/officeart/2005/8/layout/lProcess1"/>
    <dgm:cxn modelId="{66EB60A5-79A1-4C56-9756-052125923104}" type="presOf" srcId="{0E373638-A95C-4F5D-9541-9CE0AB9CA37D}" destId="{E11CAF6C-ABAF-495F-8F74-7BD995D7803F}" srcOrd="0" destOrd="0" presId="urn:microsoft.com/office/officeart/2005/8/layout/lProcess1"/>
    <dgm:cxn modelId="{13FDEEA9-6795-48B2-9011-97325D0C88F9}" type="presOf" srcId="{398D9618-135F-4202-AD4C-9B61890B17BD}" destId="{FB062C28-5219-49E0-9242-3459C876C819}" srcOrd="0" destOrd="0" presId="urn:microsoft.com/office/officeart/2005/8/layout/lProcess1"/>
    <dgm:cxn modelId="{2181C5AC-F614-48C6-9EFD-38D4867CABE0}" type="presOf" srcId="{08FE693D-850A-4B40-8FF2-9445DA2D25AC}" destId="{469E4D95-2117-4314-A3CF-FEA6FB9D18D0}" srcOrd="0" destOrd="0" presId="urn:microsoft.com/office/officeart/2005/8/layout/lProcess1"/>
    <dgm:cxn modelId="{7A6AADAD-1532-48A7-B758-6CBD8D8FCA7C}" srcId="{215D5F0A-16E0-4272-823F-0C2384036CBE}" destId="{0007019D-BE48-4638-A758-11431E394BA5}" srcOrd="0" destOrd="0" parTransId="{5E8FDF75-2D20-4CFB-BD80-353B46F7CE6B}" sibTransId="{5903D355-A23F-47EC-B7EF-60D5C3C924C7}"/>
    <dgm:cxn modelId="{5CA010BB-4B8F-43CB-B04B-9D510D3D4A7D}" type="presOf" srcId="{5903D355-A23F-47EC-B7EF-60D5C3C924C7}" destId="{40CDE28E-6463-4F26-9A6E-6F6001E14359}" srcOrd="0" destOrd="0" presId="urn:microsoft.com/office/officeart/2005/8/layout/lProcess1"/>
    <dgm:cxn modelId="{81BE24C9-F6AB-40E0-8BEA-10271A4C8969}" srcId="{3F216AD1-6305-4FB0-941C-765A71D20FE7}" destId="{58C7CE55-3705-414C-A99D-6D5C6EF0625A}" srcOrd="0" destOrd="0" parTransId="{E7470D9B-54C3-4CAC-BDB8-62C361F9CFA5}" sibTransId="{1388855D-C69A-4F50-BA3A-19FB741F4314}"/>
    <dgm:cxn modelId="{AF643BD7-9BBA-49A7-9C65-78A8083E6593}" type="presOf" srcId="{F879121B-3B6F-494F-A6B0-9D9D880A98F3}" destId="{3CEBE889-FAE6-4538-9DB6-FFDB9389BE19}" srcOrd="0" destOrd="0" presId="urn:microsoft.com/office/officeart/2005/8/layout/lProcess1"/>
    <dgm:cxn modelId="{E03BFCE4-2E53-4351-969F-E8812B1671B7}" srcId="{5C95F2D1-9FFC-4DC9-9998-49E18EB751AF}" destId="{372A84CE-0BBA-4EFE-8B2F-3650D408C9DD}" srcOrd="2" destOrd="0" parTransId="{7C613DB5-43D4-4E91-A90B-882F1FE4AAAB}" sibTransId="{69C7C79E-1058-4AD7-89F3-63F00DA7A3FA}"/>
    <dgm:cxn modelId="{73499FED-7208-4005-A6EE-F1E56B9BF479}" type="presOf" srcId="{55E69F3B-5077-42F4-BD47-3D396425F3F2}" destId="{3D6BFEE7-2020-4FA5-9BAB-5A229DDECB65}" srcOrd="0" destOrd="0" presId="urn:microsoft.com/office/officeart/2005/8/layout/lProcess1"/>
    <dgm:cxn modelId="{A9224CF1-CEFE-4F5F-A95F-FC3D6F9C7112}" type="presOf" srcId="{5C95F2D1-9FFC-4DC9-9998-49E18EB751AF}" destId="{6AD91508-2DB0-4F8F-A27C-D4504EE3C201}" srcOrd="0" destOrd="0" presId="urn:microsoft.com/office/officeart/2005/8/layout/lProcess1"/>
    <dgm:cxn modelId="{F77112FB-379B-499F-88B0-EDB8DCF65A99}" srcId="{372A84CE-0BBA-4EFE-8B2F-3650D408C9DD}" destId="{08FE693D-850A-4B40-8FF2-9445DA2D25AC}" srcOrd="0" destOrd="0" parTransId="{DA56D5DD-5750-4B8F-B4C8-C815BFB1C98E}" sibTransId="{D87FC6F8-6A74-4CA0-B5AF-6BFA148479D4}"/>
    <dgm:cxn modelId="{5E229206-948A-4BDE-88D6-36652FA3793B}" type="presParOf" srcId="{6AD91508-2DB0-4F8F-A27C-D4504EE3C201}" destId="{8E0F53AA-013A-4CDA-AFE3-4AC8257F5AE7}" srcOrd="0" destOrd="0" presId="urn:microsoft.com/office/officeart/2005/8/layout/lProcess1"/>
    <dgm:cxn modelId="{624B74EC-C3DE-4B58-BE46-0F94E374EDE0}" type="presParOf" srcId="{8E0F53AA-013A-4CDA-AFE3-4AC8257F5AE7}" destId="{97199732-22D3-4D58-B7C8-962AB9606A85}" srcOrd="0" destOrd="0" presId="urn:microsoft.com/office/officeart/2005/8/layout/lProcess1"/>
    <dgm:cxn modelId="{245BBF7B-FB53-464A-A0A1-3EE50C54D6C2}" type="presParOf" srcId="{8E0F53AA-013A-4CDA-AFE3-4AC8257F5AE7}" destId="{26BD821F-CD8E-40CE-AF95-EC5966F3B356}" srcOrd="1" destOrd="0" presId="urn:microsoft.com/office/officeart/2005/8/layout/lProcess1"/>
    <dgm:cxn modelId="{1E6D22E1-2016-4A03-89D1-152B1BA9EB5D}" type="presParOf" srcId="{8E0F53AA-013A-4CDA-AFE3-4AC8257F5AE7}" destId="{3D6BFEE7-2020-4FA5-9BAB-5A229DDECB65}" srcOrd="2" destOrd="0" presId="urn:microsoft.com/office/officeart/2005/8/layout/lProcess1"/>
    <dgm:cxn modelId="{BC815E9B-12F1-4C4E-BB14-6118AD8E56EF}" type="presParOf" srcId="{8E0F53AA-013A-4CDA-AFE3-4AC8257F5AE7}" destId="{B357538F-AA79-4CC6-BE79-302F1201BF7E}" srcOrd="3" destOrd="0" presId="urn:microsoft.com/office/officeart/2005/8/layout/lProcess1"/>
    <dgm:cxn modelId="{CA19DBD2-B227-44A8-A3A4-45AB5A7D03F3}" type="presParOf" srcId="{8E0F53AA-013A-4CDA-AFE3-4AC8257F5AE7}" destId="{AACA5BA9-33E9-4D22-B3BA-B0E28BE5D756}" srcOrd="4" destOrd="0" presId="urn:microsoft.com/office/officeart/2005/8/layout/lProcess1"/>
    <dgm:cxn modelId="{8E28F73C-DDC1-4597-A030-37000C99610E}" type="presParOf" srcId="{6AD91508-2DB0-4F8F-A27C-D4504EE3C201}" destId="{D881AE06-50DA-416E-A2E0-79BEEAC64ED8}" srcOrd="1" destOrd="0" presId="urn:microsoft.com/office/officeart/2005/8/layout/lProcess1"/>
    <dgm:cxn modelId="{F0DB5894-80AC-4923-A72E-58A45B4A4399}" type="presParOf" srcId="{6AD91508-2DB0-4F8F-A27C-D4504EE3C201}" destId="{697967CA-7870-4CD7-95A8-1FC39E3217D6}" srcOrd="2" destOrd="0" presId="urn:microsoft.com/office/officeart/2005/8/layout/lProcess1"/>
    <dgm:cxn modelId="{B0F2A63E-97B3-4DCA-9E12-92307C4AC230}" type="presParOf" srcId="{697967CA-7870-4CD7-95A8-1FC39E3217D6}" destId="{80A669FE-51D7-4237-8202-D9BC9B1E52CB}" srcOrd="0" destOrd="0" presId="urn:microsoft.com/office/officeart/2005/8/layout/lProcess1"/>
    <dgm:cxn modelId="{EDCAB896-7318-44D2-A351-C453E90BCC60}" type="presParOf" srcId="{697967CA-7870-4CD7-95A8-1FC39E3217D6}" destId="{59934E18-18FF-4689-9164-FDD519257429}" srcOrd="1" destOrd="0" presId="urn:microsoft.com/office/officeart/2005/8/layout/lProcess1"/>
    <dgm:cxn modelId="{3674D6FC-384C-4C09-A099-46E26A7971EB}" type="presParOf" srcId="{697967CA-7870-4CD7-95A8-1FC39E3217D6}" destId="{C9CB6B0D-52AE-45C2-992F-F16D5A34857A}" srcOrd="2" destOrd="0" presId="urn:microsoft.com/office/officeart/2005/8/layout/lProcess1"/>
    <dgm:cxn modelId="{C7209D3F-925F-4CB5-9108-4869D45F312D}" type="presParOf" srcId="{697967CA-7870-4CD7-95A8-1FC39E3217D6}" destId="{84323F49-06A9-4F37-B1A6-DC832E2DC220}" srcOrd="3" destOrd="0" presId="urn:microsoft.com/office/officeart/2005/8/layout/lProcess1"/>
    <dgm:cxn modelId="{B8C83064-244D-434F-9CD2-97FD1602FD12}" type="presParOf" srcId="{697967CA-7870-4CD7-95A8-1FC39E3217D6}" destId="{8021EFB3-77FD-42C2-90D1-C95C53596EF1}" srcOrd="4" destOrd="0" presId="urn:microsoft.com/office/officeart/2005/8/layout/lProcess1"/>
    <dgm:cxn modelId="{26BC58F7-6B05-4548-BD5E-3E3430526F1E}" type="presParOf" srcId="{6AD91508-2DB0-4F8F-A27C-D4504EE3C201}" destId="{8D2ACAA9-DF79-45FC-9198-28CE51F6BA18}" srcOrd="3" destOrd="0" presId="urn:microsoft.com/office/officeart/2005/8/layout/lProcess1"/>
    <dgm:cxn modelId="{49416230-B29F-4C7A-B780-779422EEB185}" type="presParOf" srcId="{6AD91508-2DB0-4F8F-A27C-D4504EE3C201}" destId="{DDFB7E4C-0C5E-4953-A22B-CCF057F9FA0F}" srcOrd="4" destOrd="0" presId="urn:microsoft.com/office/officeart/2005/8/layout/lProcess1"/>
    <dgm:cxn modelId="{BEAC9E1C-E7C3-45FD-B2EE-24F08BB16B91}" type="presParOf" srcId="{DDFB7E4C-0C5E-4953-A22B-CCF057F9FA0F}" destId="{E723AFB1-778C-49C2-894D-D418A663E930}" srcOrd="0" destOrd="0" presId="urn:microsoft.com/office/officeart/2005/8/layout/lProcess1"/>
    <dgm:cxn modelId="{B7613617-B064-428B-BC8A-BFEEF1D3517A}" type="presParOf" srcId="{DDFB7E4C-0C5E-4953-A22B-CCF057F9FA0F}" destId="{3E02E781-5BE2-45AA-9143-2CC178FA455E}" srcOrd="1" destOrd="0" presId="urn:microsoft.com/office/officeart/2005/8/layout/lProcess1"/>
    <dgm:cxn modelId="{1457A1B9-D9D3-4E53-92D0-80E9E295780F}" type="presParOf" srcId="{DDFB7E4C-0C5E-4953-A22B-CCF057F9FA0F}" destId="{469E4D95-2117-4314-A3CF-FEA6FB9D18D0}" srcOrd="2" destOrd="0" presId="urn:microsoft.com/office/officeart/2005/8/layout/lProcess1"/>
    <dgm:cxn modelId="{63802FFC-77F2-4DFD-A5E1-B58B77698460}" type="presParOf" srcId="{6AD91508-2DB0-4F8F-A27C-D4504EE3C201}" destId="{76B4F20C-0E3A-450C-8D6B-0BECFBC6B12D}" srcOrd="5" destOrd="0" presId="urn:microsoft.com/office/officeart/2005/8/layout/lProcess1"/>
    <dgm:cxn modelId="{C05337A1-5087-4953-9F59-1E31015D49B9}" type="presParOf" srcId="{6AD91508-2DB0-4F8F-A27C-D4504EE3C201}" destId="{B322878A-3403-457F-84CE-139C17E8F8A3}" srcOrd="6" destOrd="0" presId="urn:microsoft.com/office/officeart/2005/8/layout/lProcess1"/>
    <dgm:cxn modelId="{7F9B30AB-742F-410A-8AF0-AD8073A669F4}" type="presParOf" srcId="{B322878A-3403-457F-84CE-139C17E8F8A3}" destId="{D3CA2416-1B43-4029-8B78-4CA665BCB691}" srcOrd="0" destOrd="0" presId="urn:microsoft.com/office/officeart/2005/8/layout/lProcess1"/>
    <dgm:cxn modelId="{FEDF0B5B-4445-4206-B607-40DD32EBE559}" type="presParOf" srcId="{B322878A-3403-457F-84CE-139C17E8F8A3}" destId="{6B61B5B6-EF9B-4447-BD40-3B1CA121D601}" srcOrd="1" destOrd="0" presId="urn:microsoft.com/office/officeart/2005/8/layout/lProcess1"/>
    <dgm:cxn modelId="{055EE8F7-DD85-41EB-9009-177DD3A4FFE8}" type="presParOf" srcId="{B322878A-3403-457F-84CE-139C17E8F8A3}" destId="{FB062C28-5219-49E0-9242-3459C876C819}" srcOrd="2" destOrd="0" presId="urn:microsoft.com/office/officeart/2005/8/layout/lProcess1"/>
    <dgm:cxn modelId="{FD0112FD-93AA-4601-B3C3-0571BDD9E323}" type="presParOf" srcId="{B322878A-3403-457F-84CE-139C17E8F8A3}" destId="{E11CAF6C-ABAF-495F-8F74-7BD995D7803F}" srcOrd="3" destOrd="0" presId="urn:microsoft.com/office/officeart/2005/8/layout/lProcess1"/>
    <dgm:cxn modelId="{3D585B06-23F1-4AB4-B915-2D3AB8698008}" type="presParOf" srcId="{B322878A-3403-457F-84CE-139C17E8F8A3}" destId="{42FBB82F-2E67-45B4-841A-415A09821E25}" srcOrd="4" destOrd="0" presId="urn:microsoft.com/office/officeart/2005/8/layout/lProcess1"/>
    <dgm:cxn modelId="{5998C07F-C99B-4FBA-9E4A-53EB7B2194E3}" type="presParOf" srcId="{6AD91508-2DB0-4F8F-A27C-D4504EE3C201}" destId="{3CB3C43E-5D68-4959-AC49-5023ED88866D}" srcOrd="7" destOrd="0" presId="urn:microsoft.com/office/officeart/2005/8/layout/lProcess1"/>
    <dgm:cxn modelId="{863A71CC-04C9-4CFA-8C82-57D19F3C2B6A}" type="presParOf" srcId="{6AD91508-2DB0-4F8F-A27C-D4504EE3C201}" destId="{E438B12F-87B6-4D20-B676-1ED9BD1E71C4}" srcOrd="8" destOrd="0" presId="urn:microsoft.com/office/officeart/2005/8/layout/lProcess1"/>
    <dgm:cxn modelId="{72B75FA8-A2DC-4F9B-898A-DCABCD0A06F1}" type="presParOf" srcId="{E438B12F-87B6-4D20-B676-1ED9BD1E71C4}" destId="{1F1E2FFF-DE45-4707-9C4E-DEF136024FEF}" srcOrd="0" destOrd="0" presId="urn:microsoft.com/office/officeart/2005/8/layout/lProcess1"/>
    <dgm:cxn modelId="{5BFB8B88-3930-4BA9-9AFB-940105B32840}" type="presParOf" srcId="{E438B12F-87B6-4D20-B676-1ED9BD1E71C4}" destId="{CF6AEAD6-B0B5-40A1-886E-349EAFCBF537}" srcOrd="1" destOrd="0" presId="urn:microsoft.com/office/officeart/2005/8/layout/lProcess1"/>
    <dgm:cxn modelId="{E906FE5E-D0ED-4DDE-BB61-91F222F60281}" type="presParOf" srcId="{E438B12F-87B6-4D20-B676-1ED9BD1E71C4}" destId="{8B04FC04-5B0B-4532-B067-3A96B91B1A71}" srcOrd="2" destOrd="0" presId="urn:microsoft.com/office/officeart/2005/8/layout/lProcess1"/>
    <dgm:cxn modelId="{68D98F03-5650-4CF8-B3CE-F343D43C31E3}" type="presParOf" srcId="{E438B12F-87B6-4D20-B676-1ED9BD1E71C4}" destId="{40CDE28E-6463-4F26-9A6E-6F6001E14359}" srcOrd="3" destOrd="0" presId="urn:microsoft.com/office/officeart/2005/8/layout/lProcess1"/>
    <dgm:cxn modelId="{8E0AC422-CD1F-4EFE-8423-DA67B6593B9B}" type="presParOf" srcId="{E438B12F-87B6-4D20-B676-1ED9BD1E71C4}" destId="{5E79D27C-CC5A-4EAB-BDFE-316B905C90DF}" srcOrd="4" destOrd="0" presId="urn:microsoft.com/office/officeart/2005/8/layout/lProcess1"/>
    <dgm:cxn modelId="{020F605E-59D0-4256-BAE4-00250F4C01F3}" type="presParOf" srcId="{E438B12F-87B6-4D20-B676-1ED9BD1E71C4}" destId="{46B3D863-F335-41B1-A3E1-8048FAF66904}" srcOrd="5" destOrd="0" presId="urn:microsoft.com/office/officeart/2005/8/layout/lProcess1"/>
    <dgm:cxn modelId="{1730EDA4-0993-4F48-AAA5-E6CDAFBD3F91}" type="presParOf" srcId="{E438B12F-87B6-4D20-B676-1ED9BD1E71C4}" destId="{3CEBE889-FAE6-4538-9DB6-FFDB9389BE19}"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94331F-FE82-44C5-9BFD-B7C2771C6532}"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EA48EE27-95A3-4314-987B-D33973141484}">
      <dgm:prSet/>
      <dgm:spPr/>
      <dgm:t>
        <a:bodyPr/>
        <a:lstStyle/>
        <a:p>
          <a:r>
            <a:rPr lang="en-US" b="0" i="0" dirty="0" err="1">
              <a:solidFill>
                <a:schemeClr val="bg1"/>
              </a:solidFill>
            </a:rPr>
            <a:t>Problema</a:t>
          </a:r>
          <a:r>
            <a:rPr lang="en-US" b="0" i="0" dirty="0">
              <a:solidFill>
                <a:schemeClr val="bg1"/>
              </a:solidFill>
            </a:rPr>
            <a:t> de </a:t>
          </a:r>
          <a:r>
            <a:rPr lang="en-US" b="0" i="0" dirty="0" err="1">
              <a:solidFill>
                <a:schemeClr val="bg1"/>
              </a:solidFill>
            </a:rPr>
            <a:t>Optimización</a:t>
          </a:r>
          <a:endParaRPr lang="en-US" dirty="0">
            <a:solidFill>
              <a:schemeClr val="bg1"/>
            </a:solidFill>
          </a:endParaRPr>
        </a:p>
      </dgm:t>
    </dgm:pt>
    <dgm:pt modelId="{814D41D4-BB34-4E67-BDC7-0F326A0404FE}" type="parTrans" cxnId="{EADE1D98-399A-4902-8375-031C9980A5D1}">
      <dgm:prSet/>
      <dgm:spPr/>
      <dgm:t>
        <a:bodyPr/>
        <a:lstStyle/>
        <a:p>
          <a:endParaRPr lang="en-US"/>
        </a:p>
      </dgm:t>
    </dgm:pt>
    <dgm:pt modelId="{6964366F-F065-450E-B706-1BDE87E3D5CD}" type="sibTrans" cxnId="{EADE1D98-399A-4902-8375-031C9980A5D1}">
      <dgm:prSet/>
      <dgm:spPr/>
      <dgm:t>
        <a:bodyPr/>
        <a:lstStyle/>
        <a:p>
          <a:endParaRPr lang="en-US"/>
        </a:p>
      </dgm:t>
    </dgm:pt>
    <dgm:pt modelId="{04C2A370-A5E8-495F-9F1E-564AB75297BB}">
      <dgm:prSet/>
      <dgm:spPr/>
      <dgm:t>
        <a:bodyPr/>
        <a:lstStyle/>
        <a:p>
          <a:pPr>
            <a:buNone/>
          </a:pPr>
          <a:r>
            <a:rPr lang="es-MX" dirty="0">
              <a:solidFill>
                <a:schemeClr val="bg1"/>
              </a:solidFill>
            </a:rPr>
            <a:t>   Herramienta de decisión para encontrar la mejor solución factible del problema. </a:t>
          </a:r>
          <a:r>
            <a:rPr lang="es-MX" dirty="0"/>
            <a:t>Es una representación matemática del problema que cuenta con </a:t>
          </a:r>
          <a:r>
            <a:rPr lang="es-MX" b="1" dirty="0">
              <a:solidFill>
                <a:srgbClr val="FF0000"/>
              </a:solidFill>
            </a:rPr>
            <a:t>variables de decisión</a:t>
          </a:r>
          <a:r>
            <a:rPr lang="es-MX" dirty="0"/>
            <a:t>, una </a:t>
          </a:r>
          <a:r>
            <a:rPr lang="es-MX" b="1" dirty="0">
              <a:solidFill>
                <a:schemeClr val="accent3"/>
              </a:solidFill>
            </a:rPr>
            <a:t>función objetivo</a:t>
          </a:r>
          <a:r>
            <a:rPr lang="es-MX" dirty="0"/>
            <a:t> de minimizar o maximizar que cambia en función de los valores de las variables y un </a:t>
          </a:r>
          <a:r>
            <a:rPr lang="es-MX" b="1" dirty="0">
              <a:solidFill>
                <a:schemeClr val="accent5">
                  <a:lumMod val="75000"/>
                </a:schemeClr>
              </a:solidFill>
            </a:rPr>
            <a:t>conjunto de restricciones </a:t>
          </a:r>
          <a:r>
            <a:rPr lang="es-MX" dirty="0"/>
            <a:t>que se deben cumplir.</a:t>
          </a:r>
          <a:endParaRPr lang="en-US" dirty="0">
            <a:solidFill>
              <a:schemeClr val="bg1"/>
            </a:solidFill>
          </a:endParaRPr>
        </a:p>
      </dgm:t>
    </dgm:pt>
    <dgm:pt modelId="{51C9ED6F-8F37-4C1B-BBD9-F8AFB300731B}" type="parTrans" cxnId="{09F9A8B2-C635-4976-BC93-2F12EC1A5113}">
      <dgm:prSet/>
      <dgm:spPr/>
      <dgm:t>
        <a:bodyPr/>
        <a:lstStyle/>
        <a:p>
          <a:endParaRPr lang="en-US"/>
        </a:p>
      </dgm:t>
    </dgm:pt>
    <dgm:pt modelId="{96129D29-C0B1-474E-AE7C-CEF98C1CF495}" type="sibTrans" cxnId="{09F9A8B2-C635-4976-BC93-2F12EC1A5113}">
      <dgm:prSet/>
      <dgm:spPr/>
      <dgm:t>
        <a:bodyPr/>
        <a:lstStyle/>
        <a:p>
          <a:endParaRPr lang="en-US"/>
        </a:p>
      </dgm:t>
    </dgm:pt>
    <dgm:pt modelId="{D5B881EE-509F-40AA-81CF-C50D2CBFF297}">
      <dgm:prSet/>
      <dgm:spPr/>
      <dgm:t>
        <a:bodyPr/>
        <a:lstStyle/>
        <a:p>
          <a:r>
            <a:rPr lang="en-US" b="0" i="0" dirty="0" err="1"/>
            <a:t>Problema</a:t>
          </a:r>
          <a:r>
            <a:rPr lang="en-US" b="0" i="0" dirty="0"/>
            <a:t> </a:t>
          </a:r>
          <a:r>
            <a:rPr lang="en-US" b="0" i="0" dirty="0" err="1"/>
            <a:t>Combinatorio</a:t>
          </a:r>
          <a:endParaRPr lang="en-US" dirty="0"/>
        </a:p>
      </dgm:t>
    </dgm:pt>
    <dgm:pt modelId="{4326150A-081A-4042-81E2-A6C06E5189AF}" type="parTrans" cxnId="{24CA363D-8667-438D-A541-6C268A8B0797}">
      <dgm:prSet/>
      <dgm:spPr/>
      <dgm:t>
        <a:bodyPr/>
        <a:lstStyle/>
        <a:p>
          <a:endParaRPr lang="en-US"/>
        </a:p>
      </dgm:t>
    </dgm:pt>
    <dgm:pt modelId="{5F17143C-349A-45EA-83CF-0C92CA96CD15}" type="sibTrans" cxnId="{24CA363D-8667-438D-A541-6C268A8B0797}">
      <dgm:prSet/>
      <dgm:spPr/>
      <dgm:t>
        <a:bodyPr/>
        <a:lstStyle/>
        <a:p>
          <a:endParaRPr lang="en-US"/>
        </a:p>
      </dgm:t>
    </dgm:pt>
    <dgm:pt modelId="{1E41A20B-F59B-4669-A44E-F7222E2399A4}">
      <dgm:prSet/>
      <dgm:spPr/>
      <dgm:t>
        <a:bodyPr/>
        <a:lstStyle/>
        <a:p>
          <a:pPr>
            <a:buNone/>
          </a:pPr>
          <a:r>
            <a:rPr lang="es-MX" dirty="0">
              <a:solidFill>
                <a:schemeClr val="bg1"/>
              </a:solidFill>
            </a:rPr>
            <a:t>   Implican encontrar una agrupación, ordenación o asignación de un conjunto discreto y finito de objetos que satisfagan las condiciones dadas. Las soluciones candidatas son combinaciones de componentes de solución que pueden encontrarse durante un intento de solución pero que no necesitan satisfacer todas las condiciones dadas.</a:t>
          </a:r>
          <a:endParaRPr lang="en-US" dirty="0">
            <a:solidFill>
              <a:schemeClr val="bg1"/>
            </a:solidFill>
          </a:endParaRPr>
        </a:p>
      </dgm:t>
    </dgm:pt>
    <dgm:pt modelId="{BB3C70E7-2CBE-440F-B200-20F91FB34762}" type="parTrans" cxnId="{D8E4D3C3-6E25-406D-BBEA-B4B466196D96}">
      <dgm:prSet/>
      <dgm:spPr/>
      <dgm:t>
        <a:bodyPr/>
        <a:lstStyle/>
        <a:p>
          <a:endParaRPr lang="en-US"/>
        </a:p>
      </dgm:t>
    </dgm:pt>
    <dgm:pt modelId="{8235111C-74A9-4274-A3BE-8B9714A1DC8D}" type="sibTrans" cxnId="{D8E4D3C3-6E25-406D-BBEA-B4B466196D96}">
      <dgm:prSet/>
      <dgm:spPr/>
      <dgm:t>
        <a:bodyPr/>
        <a:lstStyle/>
        <a:p>
          <a:endParaRPr lang="en-US"/>
        </a:p>
      </dgm:t>
    </dgm:pt>
    <dgm:pt modelId="{A0896C7A-835E-41E4-AE5E-3DFDF66745CD}">
      <dgm:prSet/>
      <dgm:spPr/>
      <dgm:t>
        <a:bodyPr/>
        <a:lstStyle/>
        <a:p>
          <a:r>
            <a:rPr lang="en-US" b="0" i="0"/>
            <a:t>Problema de decision</a:t>
          </a:r>
          <a:endParaRPr lang="en-US"/>
        </a:p>
      </dgm:t>
    </dgm:pt>
    <dgm:pt modelId="{8536B278-8C6E-4839-8809-F4C128D4C374}" type="parTrans" cxnId="{2F4A4052-1256-4535-9D20-5B10BC09A89C}">
      <dgm:prSet/>
      <dgm:spPr/>
      <dgm:t>
        <a:bodyPr/>
        <a:lstStyle/>
        <a:p>
          <a:endParaRPr lang="en-US"/>
        </a:p>
      </dgm:t>
    </dgm:pt>
    <dgm:pt modelId="{AF2EBC4D-FE4A-4BA9-9869-04A9C7D35BEA}" type="sibTrans" cxnId="{2F4A4052-1256-4535-9D20-5B10BC09A89C}">
      <dgm:prSet/>
      <dgm:spPr/>
      <dgm:t>
        <a:bodyPr/>
        <a:lstStyle/>
        <a:p>
          <a:endParaRPr lang="en-US"/>
        </a:p>
      </dgm:t>
    </dgm:pt>
    <dgm:pt modelId="{4435308D-30DD-431A-8028-B7B2D673A1C4}">
      <dgm:prSet/>
      <dgm:spPr/>
      <dgm:t>
        <a:bodyPr/>
        <a:lstStyle/>
        <a:p>
          <a:pPr>
            <a:buNone/>
          </a:pPr>
          <a:r>
            <a:rPr lang="es-MX" dirty="0">
              <a:solidFill>
                <a:schemeClr val="bg1"/>
              </a:solidFill>
            </a:rPr>
            <a:t>   En la teoría de la computabilidad y la teoría de la complejidad computacional, un problema de decisión es un problema que se puede plantear como una pregunta de sí o no de los valores de entrada.</a:t>
          </a:r>
          <a:endParaRPr lang="en-US" dirty="0">
            <a:solidFill>
              <a:schemeClr val="bg1"/>
            </a:solidFill>
          </a:endParaRPr>
        </a:p>
      </dgm:t>
    </dgm:pt>
    <dgm:pt modelId="{090EB724-3891-4375-93CC-7B4AE86BA143}" type="parTrans" cxnId="{201F5E06-B3F7-4C20-B393-7129C5787C9C}">
      <dgm:prSet/>
      <dgm:spPr/>
      <dgm:t>
        <a:bodyPr/>
        <a:lstStyle/>
        <a:p>
          <a:endParaRPr lang="en-US"/>
        </a:p>
      </dgm:t>
    </dgm:pt>
    <dgm:pt modelId="{FF535AB4-A32A-4AE9-ABC6-CE21C9A17603}" type="sibTrans" cxnId="{201F5E06-B3F7-4C20-B393-7129C5787C9C}">
      <dgm:prSet/>
      <dgm:spPr/>
      <dgm:t>
        <a:bodyPr/>
        <a:lstStyle/>
        <a:p>
          <a:endParaRPr lang="en-US"/>
        </a:p>
      </dgm:t>
    </dgm:pt>
    <dgm:pt modelId="{8AC246DC-0E8C-4A81-91A5-0DBD84BC7998}">
      <dgm:prSet/>
      <dgm:spPr/>
      <dgm:t>
        <a:bodyPr/>
        <a:lstStyle/>
        <a:p>
          <a:r>
            <a:rPr lang="en-US" b="0" i="0"/>
            <a:t>Problema de flujo de red</a:t>
          </a:r>
          <a:endParaRPr lang="en-US"/>
        </a:p>
      </dgm:t>
    </dgm:pt>
    <dgm:pt modelId="{BD76CE24-C80E-4415-93D1-A4E8F7F7AFDA}" type="parTrans" cxnId="{38FB1723-95BB-491D-9D9A-1A5777D8F230}">
      <dgm:prSet/>
      <dgm:spPr/>
      <dgm:t>
        <a:bodyPr/>
        <a:lstStyle/>
        <a:p>
          <a:endParaRPr lang="en-US"/>
        </a:p>
      </dgm:t>
    </dgm:pt>
    <dgm:pt modelId="{51A1F1AB-F878-4F9A-8B46-BDAB5A7540FE}" type="sibTrans" cxnId="{38FB1723-95BB-491D-9D9A-1A5777D8F230}">
      <dgm:prSet/>
      <dgm:spPr/>
      <dgm:t>
        <a:bodyPr/>
        <a:lstStyle/>
        <a:p>
          <a:endParaRPr lang="en-US"/>
        </a:p>
      </dgm:t>
    </dgm:pt>
    <dgm:pt modelId="{0DBB1A3A-C90F-4FAE-88F3-5D6991DEF023}">
      <dgm:prSet/>
      <dgm:spPr/>
      <dgm:t>
        <a:bodyPr/>
        <a:lstStyle/>
        <a:p>
          <a:pPr>
            <a:buNone/>
          </a:pPr>
          <a:r>
            <a:rPr lang="es-MX" dirty="0">
              <a:solidFill>
                <a:schemeClr val="bg1"/>
              </a:solidFill>
            </a:rPr>
            <a:t>   Clase de problemas computacionales (de optimización combinatoria) en los que la entrada es una red de flujo (un gráfico con capacidades numéricas en sus bordes) y el objetivo es construir un flujo, valores numéricos en cada borde que respeten la capacidad. restricciones y que tienen un flujo de entrada igual al flujo de salida en todos los vértices excepto en ciertas terminales designadas.</a:t>
          </a:r>
          <a:endParaRPr lang="en-US" dirty="0">
            <a:solidFill>
              <a:schemeClr val="bg1"/>
            </a:solidFill>
          </a:endParaRPr>
        </a:p>
      </dgm:t>
    </dgm:pt>
    <dgm:pt modelId="{DAEECEEA-48C9-4B96-AEC9-7A3E12AC1731}" type="parTrans" cxnId="{68D32F85-74DF-4B3C-B369-8D8306E35E34}">
      <dgm:prSet/>
      <dgm:spPr/>
      <dgm:t>
        <a:bodyPr/>
        <a:lstStyle/>
        <a:p>
          <a:endParaRPr lang="en-US"/>
        </a:p>
      </dgm:t>
    </dgm:pt>
    <dgm:pt modelId="{99113BD3-B81A-424D-9A04-B2337CE1E382}" type="sibTrans" cxnId="{68D32F85-74DF-4B3C-B369-8D8306E35E34}">
      <dgm:prSet/>
      <dgm:spPr/>
      <dgm:t>
        <a:bodyPr/>
        <a:lstStyle/>
        <a:p>
          <a:endParaRPr lang="en-US"/>
        </a:p>
      </dgm:t>
    </dgm:pt>
    <dgm:pt modelId="{B7F08327-0335-4F66-9061-02E06F0D1111}" type="pres">
      <dgm:prSet presAssocID="{B394331F-FE82-44C5-9BFD-B7C2771C6532}" presName="Name0" presStyleCnt="0">
        <dgm:presLayoutVars>
          <dgm:dir/>
          <dgm:animLvl val="lvl"/>
          <dgm:resizeHandles val="exact"/>
        </dgm:presLayoutVars>
      </dgm:prSet>
      <dgm:spPr/>
    </dgm:pt>
    <dgm:pt modelId="{FA318507-DAFE-40CB-B7B8-F0742A76D22C}" type="pres">
      <dgm:prSet presAssocID="{EA48EE27-95A3-4314-987B-D33973141484}" presName="composite" presStyleCnt="0"/>
      <dgm:spPr/>
    </dgm:pt>
    <dgm:pt modelId="{14357024-BD29-480B-A0DD-A920B4F77996}" type="pres">
      <dgm:prSet presAssocID="{EA48EE27-95A3-4314-987B-D33973141484}" presName="parTx" presStyleLbl="alignNode1" presStyleIdx="0" presStyleCnt="4">
        <dgm:presLayoutVars>
          <dgm:chMax val="0"/>
          <dgm:chPref val="0"/>
          <dgm:bulletEnabled val="1"/>
        </dgm:presLayoutVars>
      </dgm:prSet>
      <dgm:spPr/>
    </dgm:pt>
    <dgm:pt modelId="{C0D5F5CE-93F7-43EE-AD46-2751B455D9E7}" type="pres">
      <dgm:prSet presAssocID="{EA48EE27-95A3-4314-987B-D33973141484}" presName="desTx" presStyleLbl="alignAccFollowNode1" presStyleIdx="0" presStyleCnt="4">
        <dgm:presLayoutVars>
          <dgm:bulletEnabled val="1"/>
        </dgm:presLayoutVars>
      </dgm:prSet>
      <dgm:spPr/>
    </dgm:pt>
    <dgm:pt modelId="{1CD8C05E-B82A-4355-BC48-CD7783F5AA40}" type="pres">
      <dgm:prSet presAssocID="{6964366F-F065-450E-B706-1BDE87E3D5CD}" presName="space" presStyleCnt="0"/>
      <dgm:spPr/>
    </dgm:pt>
    <dgm:pt modelId="{78DEB071-9A3F-4AE0-8A3D-0A13DD1EF52C}" type="pres">
      <dgm:prSet presAssocID="{D5B881EE-509F-40AA-81CF-C50D2CBFF297}" presName="composite" presStyleCnt="0"/>
      <dgm:spPr/>
    </dgm:pt>
    <dgm:pt modelId="{ADAF8CAA-BA04-46AA-BBCB-04D1AA800BF2}" type="pres">
      <dgm:prSet presAssocID="{D5B881EE-509F-40AA-81CF-C50D2CBFF297}" presName="parTx" presStyleLbl="alignNode1" presStyleIdx="1" presStyleCnt="4">
        <dgm:presLayoutVars>
          <dgm:chMax val="0"/>
          <dgm:chPref val="0"/>
          <dgm:bulletEnabled val="1"/>
        </dgm:presLayoutVars>
      </dgm:prSet>
      <dgm:spPr/>
    </dgm:pt>
    <dgm:pt modelId="{54E1A9F0-F4AD-4BC1-B4C7-41A4053A1522}" type="pres">
      <dgm:prSet presAssocID="{D5B881EE-509F-40AA-81CF-C50D2CBFF297}" presName="desTx" presStyleLbl="alignAccFollowNode1" presStyleIdx="1" presStyleCnt="4">
        <dgm:presLayoutVars>
          <dgm:bulletEnabled val="1"/>
        </dgm:presLayoutVars>
      </dgm:prSet>
      <dgm:spPr/>
    </dgm:pt>
    <dgm:pt modelId="{6B1C3774-2A3F-4498-B491-360D34B31444}" type="pres">
      <dgm:prSet presAssocID="{5F17143C-349A-45EA-83CF-0C92CA96CD15}" presName="space" presStyleCnt="0"/>
      <dgm:spPr/>
    </dgm:pt>
    <dgm:pt modelId="{E340E9C7-6B42-4E6D-B39F-3BEE942877C1}" type="pres">
      <dgm:prSet presAssocID="{A0896C7A-835E-41E4-AE5E-3DFDF66745CD}" presName="composite" presStyleCnt="0"/>
      <dgm:spPr/>
    </dgm:pt>
    <dgm:pt modelId="{1FEE3C73-4A88-4726-97BF-B8DDD8634F62}" type="pres">
      <dgm:prSet presAssocID="{A0896C7A-835E-41E4-AE5E-3DFDF66745CD}" presName="parTx" presStyleLbl="alignNode1" presStyleIdx="2" presStyleCnt="4">
        <dgm:presLayoutVars>
          <dgm:chMax val="0"/>
          <dgm:chPref val="0"/>
          <dgm:bulletEnabled val="1"/>
        </dgm:presLayoutVars>
      </dgm:prSet>
      <dgm:spPr/>
    </dgm:pt>
    <dgm:pt modelId="{38E26E9B-9B5E-40F5-8E86-A02E79EDF823}" type="pres">
      <dgm:prSet presAssocID="{A0896C7A-835E-41E4-AE5E-3DFDF66745CD}" presName="desTx" presStyleLbl="alignAccFollowNode1" presStyleIdx="2" presStyleCnt="4">
        <dgm:presLayoutVars>
          <dgm:bulletEnabled val="1"/>
        </dgm:presLayoutVars>
      </dgm:prSet>
      <dgm:spPr/>
    </dgm:pt>
    <dgm:pt modelId="{CC595D2F-AED0-4BC8-AECC-F4E92B06E2FE}" type="pres">
      <dgm:prSet presAssocID="{AF2EBC4D-FE4A-4BA9-9869-04A9C7D35BEA}" presName="space" presStyleCnt="0"/>
      <dgm:spPr/>
    </dgm:pt>
    <dgm:pt modelId="{9EE2E0A3-0897-4E7D-9B80-BDDCB05F88D1}" type="pres">
      <dgm:prSet presAssocID="{8AC246DC-0E8C-4A81-91A5-0DBD84BC7998}" presName="composite" presStyleCnt="0"/>
      <dgm:spPr/>
    </dgm:pt>
    <dgm:pt modelId="{7DB7702B-311D-4725-9E81-461563C5D5FA}" type="pres">
      <dgm:prSet presAssocID="{8AC246DC-0E8C-4A81-91A5-0DBD84BC7998}" presName="parTx" presStyleLbl="alignNode1" presStyleIdx="3" presStyleCnt="4">
        <dgm:presLayoutVars>
          <dgm:chMax val="0"/>
          <dgm:chPref val="0"/>
          <dgm:bulletEnabled val="1"/>
        </dgm:presLayoutVars>
      </dgm:prSet>
      <dgm:spPr/>
    </dgm:pt>
    <dgm:pt modelId="{FE81586F-073A-464B-A270-AC1C720B27C9}" type="pres">
      <dgm:prSet presAssocID="{8AC246DC-0E8C-4A81-91A5-0DBD84BC7998}" presName="desTx" presStyleLbl="alignAccFollowNode1" presStyleIdx="3" presStyleCnt="4">
        <dgm:presLayoutVars>
          <dgm:bulletEnabled val="1"/>
        </dgm:presLayoutVars>
      </dgm:prSet>
      <dgm:spPr/>
    </dgm:pt>
  </dgm:ptLst>
  <dgm:cxnLst>
    <dgm:cxn modelId="{201F5E06-B3F7-4C20-B393-7129C5787C9C}" srcId="{A0896C7A-835E-41E4-AE5E-3DFDF66745CD}" destId="{4435308D-30DD-431A-8028-B7B2D673A1C4}" srcOrd="0" destOrd="0" parTransId="{090EB724-3891-4375-93CC-7B4AE86BA143}" sibTransId="{FF535AB4-A32A-4AE9-ABC6-CE21C9A17603}"/>
    <dgm:cxn modelId="{38FB1723-95BB-491D-9D9A-1A5777D8F230}" srcId="{B394331F-FE82-44C5-9BFD-B7C2771C6532}" destId="{8AC246DC-0E8C-4A81-91A5-0DBD84BC7998}" srcOrd="3" destOrd="0" parTransId="{BD76CE24-C80E-4415-93D1-A4E8F7F7AFDA}" sibTransId="{51A1F1AB-F878-4F9A-8B46-BDAB5A7540FE}"/>
    <dgm:cxn modelId="{F7C11E25-52A1-47AA-BEC5-1708B22F05E4}" type="presOf" srcId="{A0896C7A-835E-41E4-AE5E-3DFDF66745CD}" destId="{1FEE3C73-4A88-4726-97BF-B8DDD8634F62}" srcOrd="0" destOrd="0" presId="urn:microsoft.com/office/officeart/2005/8/layout/hList1"/>
    <dgm:cxn modelId="{24CA363D-8667-438D-A541-6C268A8B0797}" srcId="{B394331F-FE82-44C5-9BFD-B7C2771C6532}" destId="{D5B881EE-509F-40AA-81CF-C50D2CBFF297}" srcOrd="1" destOrd="0" parTransId="{4326150A-081A-4042-81E2-A6C06E5189AF}" sibTransId="{5F17143C-349A-45EA-83CF-0C92CA96CD15}"/>
    <dgm:cxn modelId="{C313926C-E77E-49F9-826F-F4D43EEE6D5F}" type="presOf" srcId="{D5B881EE-509F-40AA-81CF-C50D2CBFF297}" destId="{ADAF8CAA-BA04-46AA-BBCB-04D1AA800BF2}" srcOrd="0" destOrd="0" presId="urn:microsoft.com/office/officeart/2005/8/layout/hList1"/>
    <dgm:cxn modelId="{F9EFF76F-4A0C-4D29-8642-071693AF5D9C}" type="presOf" srcId="{1E41A20B-F59B-4669-A44E-F7222E2399A4}" destId="{54E1A9F0-F4AD-4BC1-B4C7-41A4053A1522}" srcOrd="0" destOrd="0" presId="urn:microsoft.com/office/officeart/2005/8/layout/hList1"/>
    <dgm:cxn modelId="{2F4A4052-1256-4535-9D20-5B10BC09A89C}" srcId="{B394331F-FE82-44C5-9BFD-B7C2771C6532}" destId="{A0896C7A-835E-41E4-AE5E-3DFDF66745CD}" srcOrd="2" destOrd="0" parTransId="{8536B278-8C6E-4839-8809-F4C128D4C374}" sibTransId="{AF2EBC4D-FE4A-4BA9-9869-04A9C7D35BEA}"/>
    <dgm:cxn modelId="{5801EE73-C35E-40F3-B80B-1BF66D563459}" type="presOf" srcId="{0DBB1A3A-C90F-4FAE-88F3-5D6991DEF023}" destId="{FE81586F-073A-464B-A270-AC1C720B27C9}" srcOrd="0" destOrd="0" presId="urn:microsoft.com/office/officeart/2005/8/layout/hList1"/>
    <dgm:cxn modelId="{68D32F85-74DF-4B3C-B369-8D8306E35E34}" srcId="{8AC246DC-0E8C-4A81-91A5-0DBD84BC7998}" destId="{0DBB1A3A-C90F-4FAE-88F3-5D6991DEF023}" srcOrd="0" destOrd="0" parTransId="{DAEECEEA-48C9-4B96-AEC9-7A3E12AC1731}" sibTransId="{99113BD3-B81A-424D-9A04-B2337CE1E382}"/>
    <dgm:cxn modelId="{4827BD91-D570-42F6-BC89-33459D638FA3}" type="presOf" srcId="{04C2A370-A5E8-495F-9F1E-564AB75297BB}" destId="{C0D5F5CE-93F7-43EE-AD46-2751B455D9E7}" srcOrd="0" destOrd="0" presId="urn:microsoft.com/office/officeart/2005/8/layout/hList1"/>
    <dgm:cxn modelId="{EADE1D98-399A-4902-8375-031C9980A5D1}" srcId="{B394331F-FE82-44C5-9BFD-B7C2771C6532}" destId="{EA48EE27-95A3-4314-987B-D33973141484}" srcOrd="0" destOrd="0" parTransId="{814D41D4-BB34-4E67-BDC7-0F326A0404FE}" sibTransId="{6964366F-F065-450E-B706-1BDE87E3D5CD}"/>
    <dgm:cxn modelId="{742A8DAF-E435-40AB-81A9-CD43F197E157}" type="presOf" srcId="{EA48EE27-95A3-4314-987B-D33973141484}" destId="{14357024-BD29-480B-A0DD-A920B4F77996}" srcOrd="0" destOrd="0" presId="urn:microsoft.com/office/officeart/2005/8/layout/hList1"/>
    <dgm:cxn modelId="{09F9A8B2-C635-4976-BC93-2F12EC1A5113}" srcId="{EA48EE27-95A3-4314-987B-D33973141484}" destId="{04C2A370-A5E8-495F-9F1E-564AB75297BB}" srcOrd="0" destOrd="0" parTransId="{51C9ED6F-8F37-4C1B-BBD9-F8AFB300731B}" sibTransId="{96129D29-C0B1-474E-AE7C-CEF98C1CF495}"/>
    <dgm:cxn modelId="{F10313B4-AAAB-4F1D-8A80-4427B47E237A}" type="presOf" srcId="{4435308D-30DD-431A-8028-B7B2D673A1C4}" destId="{38E26E9B-9B5E-40F5-8E86-A02E79EDF823}" srcOrd="0" destOrd="0" presId="urn:microsoft.com/office/officeart/2005/8/layout/hList1"/>
    <dgm:cxn modelId="{D8E4D3C3-6E25-406D-BBEA-B4B466196D96}" srcId="{D5B881EE-509F-40AA-81CF-C50D2CBFF297}" destId="{1E41A20B-F59B-4669-A44E-F7222E2399A4}" srcOrd="0" destOrd="0" parTransId="{BB3C70E7-2CBE-440F-B200-20F91FB34762}" sibTransId="{8235111C-74A9-4274-A3BE-8B9714A1DC8D}"/>
    <dgm:cxn modelId="{C2120BF0-7682-4637-B5CB-CF61A1770FCC}" type="presOf" srcId="{8AC246DC-0E8C-4A81-91A5-0DBD84BC7998}" destId="{7DB7702B-311D-4725-9E81-461563C5D5FA}" srcOrd="0" destOrd="0" presId="urn:microsoft.com/office/officeart/2005/8/layout/hList1"/>
    <dgm:cxn modelId="{92F9D8F2-E7E4-406E-9BAA-F752FC7EF242}" type="presOf" srcId="{B394331F-FE82-44C5-9BFD-B7C2771C6532}" destId="{B7F08327-0335-4F66-9061-02E06F0D1111}" srcOrd="0" destOrd="0" presId="urn:microsoft.com/office/officeart/2005/8/layout/hList1"/>
    <dgm:cxn modelId="{400430B9-F92E-4F8A-818F-7C095FACE503}" type="presParOf" srcId="{B7F08327-0335-4F66-9061-02E06F0D1111}" destId="{FA318507-DAFE-40CB-B7B8-F0742A76D22C}" srcOrd="0" destOrd="0" presId="urn:microsoft.com/office/officeart/2005/8/layout/hList1"/>
    <dgm:cxn modelId="{848C9058-FAA3-426B-972A-EF5BEC0852EC}" type="presParOf" srcId="{FA318507-DAFE-40CB-B7B8-F0742A76D22C}" destId="{14357024-BD29-480B-A0DD-A920B4F77996}" srcOrd="0" destOrd="0" presId="urn:microsoft.com/office/officeart/2005/8/layout/hList1"/>
    <dgm:cxn modelId="{9A08F6AB-45E7-44F1-80E5-E403A693E565}" type="presParOf" srcId="{FA318507-DAFE-40CB-B7B8-F0742A76D22C}" destId="{C0D5F5CE-93F7-43EE-AD46-2751B455D9E7}" srcOrd="1" destOrd="0" presId="urn:microsoft.com/office/officeart/2005/8/layout/hList1"/>
    <dgm:cxn modelId="{6FA6A714-5B8B-4E70-A04C-153DBE954E78}" type="presParOf" srcId="{B7F08327-0335-4F66-9061-02E06F0D1111}" destId="{1CD8C05E-B82A-4355-BC48-CD7783F5AA40}" srcOrd="1" destOrd="0" presId="urn:microsoft.com/office/officeart/2005/8/layout/hList1"/>
    <dgm:cxn modelId="{F492A67F-5A68-4EEB-B049-1CA8CF0D9E50}" type="presParOf" srcId="{B7F08327-0335-4F66-9061-02E06F0D1111}" destId="{78DEB071-9A3F-4AE0-8A3D-0A13DD1EF52C}" srcOrd="2" destOrd="0" presId="urn:microsoft.com/office/officeart/2005/8/layout/hList1"/>
    <dgm:cxn modelId="{C62CEA09-A13F-4893-B6E1-FC3C84F08F06}" type="presParOf" srcId="{78DEB071-9A3F-4AE0-8A3D-0A13DD1EF52C}" destId="{ADAF8CAA-BA04-46AA-BBCB-04D1AA800BF2}" srcOrd="0" destOrd="0" presId="urn:microsoft.com/office/officeart/2005/8/layout/hList1"/>
    <dgm:cxn modelId="{5499AAC9-214A-438A-8A60-3161DC801B5D}" type="presParOf" srcId="{78DEB071-9A3F-4AE0-8A3D-0A13DD1EF52C}" destId="{54E1A9F0-F4AD-4BC1-B4C7-41A4053A1522}" srcOrd="1" destOrd="0" presId="urn:microsoft.com/office/officeart/2005/8/layout/hList1"/>
    <dgm:cxn modelId="{A647F051-9A91-458A-B5FA-C3109FC22453}" type="presParOf" srcId="{B7F08327-0335-4F66-9061-02E06F0D1111}" destId="{6B1C3774-2A3F-4498-B491-360D34B31444}" srcOrd="3" destOrd="0" presId="urn:microsoft.com/office/officeart/2005/8/layout/hList1"/>
    <dgm:cxn modelId="{F4A69C2D-D17C-487D-B3C1-27FF6E573893}" type="presParOf" srcId="{B7F08327-0335-4F66-9061-02E06F0D1111}" destId="{E340E9C7-6B42-4E6D-B39F-3BEE942877C1}" srcOrd="4" destOrd="0" presId="urn:microsoft.com/office/officeart/2005/8/layout/hList1"/>
    <dgm:cxn modelId="{A10AB6F4-C568-4795-A279-5BDFD57B2F39}" type="presParOf" srcId="{E340E9C7-6B42-4E6D-B39F-3BEE942877C1}" destId="{1FEE3C73-4A88-4726-97BF-B8DDD8634F62}" srcOrd="0" destOrd="0" presId="urn:microsoft.com/office/officeart/2005/8/layout/hList1"/>
    <dgm:cxn modelId="{CCFC42B5-1B6A-49E0-BC19-8D650853E5A5}" type="presParOf" srcId="{E340E9C7-6B42-4E6D-B39F-3BEE942877C1}" destId="{38E26E9B-9B5E-40F5-8E86-A02E79EDF823}" srcOrd="1" destOrd="0" presId="urn:microsoft.com/office/officeart/2005/8/layout/hList1"/>
    <dgm:cxn modelId="{591F1A43-1877-48E5-9D70-D98F88AEED3C}" type="presParOf" srcId="{B7F08327-0335-4F66-9061-02E06F0D1111}" destId="{CC595D2F-AED0-4BC8-AECC-F4E92B06E2FE}" srcOrd="5" destOrd="0" presId="urn:microsoft.com/office/officeart/2005/8/layout/hList1"/>
    <dgm:cxn modelId="{2B2D7660-551B-44C6-A2BF-8388A68CC30C}" type="presParOf" srcId="{B7F08327-0335-4F66-9061-02E06F0D1111}" destId="{9EE2E0A3-0897-4E7D-9B80-BDDCB05F88D1}" srcOrd="6" destOrd="0" presId="urn:microsoft.com/office/officeart/2005/8/layout/hList1"/>
    <dgm:cxn modelId="{B1C8DC69-E23E-4E4A-8AA1-1A282DDBD052}" type="presParOf" srcId="{9EE2E0A3-0897-4E7D-9B80-BDDCB05F88D1}" destId="{7DB7702B-311D-4725-9E81-461563C5D5FA}" srcOrd="0" destOrd="0" presId="urn:microsoft.com/office/officeart/2005/8/layout/hList1"/>
    <dgm:cxn modelId="{280D1883-61D2-4E0A-8D3C-EDAE4D5EB01B}" type="presParOf" srcId="{9EE2E0A3-0897-4E7D-9B80-BDDCB05F88D1}" destId="{FE81586F-073A-464B-A270-AC1C720B27C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892548-6135-4E34-8A95-4A7DD17180DC}" type="doc">
      <dgm:prSet loTypeId="urn:microsoft.com/office/officeart/2005/8/layout/list1" loCatId="list" qsTypeId="urn:microsoft.com/office/officeart/2005/8/quickstyle/simple2" qsCatId="simple" csTypeId="urn:microsoft.com/office/officeart/2005/8/colors/accent3_1" csCatId="accent3" phldr="1"/>
      <dgm:spPr/>
      <dgm:t>
        <a:bodyPr/>
        <a:lstStyle/>
        <a:p>
          <a:endParaRPr lang="en-US"/>
        </a:p>
      </dgm:t>
    </dgm:pt>
    <dgm:pt modelId="{8245E4B6-D523-4C0D-951A-3103420F68E7}">
      <dgm:prSet/>
      <dgm:spPr/>
      <dgm:t>
        <a:bodyPr/>
        <a:lstStyle/>
        <a:p>
          <a:r>
            <a:rPr lang="es-MX" b="1" dirty="0"/>
            <a:t>Algoritmo exacto</a:t>
          </a:r>
          <a:endParaRPr lang="en-US" dirty="0"/>
        </a:p>
      </dgm:t>
    </dgm:pt>
    <dgm:pt modelId="{9DF832D3-14A5-44E3-9A0E-67325D6931E1}" type="parTrans" cxnId="{C94F59B5-669D-4328-8825-8AD1ACDE354C}">
      <dgm:prSet/>
      <dgm:spPr/>
      <dgm:t>
        <a:bodyPr/>
        <a:lstStyle/>
        <a:p>
          <a:endParaRPr lang="en-US"/>
        </a:p>
      </dgm:t>
    </dgm:pt>
    <dgm:pt modelId="{6C78131D-80BB-48CB-A06E-16E8ACB9CD57}" type="sibTrans" cxnId="{C94F59B5-669D-4328-8825-8AD1ACDE354C}">
      <dgm:prSet/>
      <dgm:spPr/>
      <dgm:t>
        <a:bodyPr/>
        <a:lstStyle/>
        <a:p>
          <a:endParaRPr lang="en-US"/>
        </a:p>
      </dgm:t>
    </dgm:pt>
    <dgm:pt modelId="{BFCD824F-8F2C-4579-B5DD-FCE5E0456029}">
      <dgm:prSet/>
      <dgm:spPr/>
      <dgm:t>
        <a:bodyPr/>
        <a:lstStyle/>
        <a:p>
          <a:r>
            <a:rPr lang="es-MX" b="1" dirty="0"/>
            <a:t>Algoritmo heurístico</a:t>
          </a:r>
          <a:endParaRPr lang="en-US" dirty="0"/>
        </a:p>
      </dgm:t>
    </dgm:pt>
    <dgm:pt modelId="{A210262A-8BA6-4F86-85BC-9D6EB6F15E98}" type="parTrans" cxnId="{25FB51F6-17E5-4F5D-AC00-1A9FA0D8C631}">
      <dgm:prSet/>
      <dgm:spPr/>
      <dgm:t>
        <a:bodyPr/>
        <a:lstStyle/>
        <a:p>
          <a:endParaRPr lang="en-US"/>
        </a:p>
      </dgm:t>
    </dgm:pt>
    <dgm:pt modelId="{0D64BA51-9302-4F61-AA3A-04BC560145FD}" type="sibTrans" cxnId="{25FB51F6-17E5-4F5D-AC00-1A9FA0D8C631}">
      <dgm:prSet/>
      <dgm:spPr/>
      <dgm:t>
        <a:bodyPr/>
        <a:lstStyle/>
        <a:p>
          <a:endParaRPr lang="en-US"/>
        </a:p>
      </dgm:t>
    </dgm:pt>
    <dgm:pt modelId="{7115D639-36A5-45B3-B7FD-AF9833013805}">
      <dgm:prSet/>
      <dgm:spPr/>
      <dgm:t>
        <a:bodyPr/>
        <a:lstStyle/>
        <a:p>
          <a:r>
            <a:rPr lang="es-MX" b="1" dirty="0"/>
            <a:t>Algoritmo metaheurístico</a:t>
          </a:r>
          <a:endParaRPr lang="en-US" dirty="0"/>
        </a:p>
      </dgm:t>
    </dgm:pt>
    <dgm:pt modelId="{EA07CC42-7237-41B5-9FD9-0632093CAAC6}" type="parTrans" cxnId="{1E143BF2-20BD-400B-AC24-1E8283E25F44}">
      <dgm:prSet/>
      <dgm:spPr/>
      <dgm:t>
        <a:bodyPr/>
        <a:lstStyle/>
        <a:p>
          <a:endParaRPr lang="en-US"/>
        </a:p>
      </dgm:t>
    </dgm:pt>
    <dgm:pt modelId="{CB28DD0D-8725-427F-9F89-BE1E3CCDC0B5}" type="sibTrans" cxnId="{1E143BF2-20BD-400B-AC24-1E8283E25F44}">
      <dgm:prSet/>
      <dgm:spPr/>
      <dgm:t>
        <a:bodyPr/>
        <a:lstStyle/>
        <a:p>
          <a:endParaRPr lang="en-US"/>
        </a:p>
      </dgm:t>
    </dgm:pt>
    <dgm:pt modelId="{375003DA-5E33-45CB-BA46-B4F674730E36}">
      <dgm:prSet/>
      <dgm:spPr/>
      <dgm:t>
        <a:bodyPr/>
        <a:lstStyle/>
        <a:p>
          <a:r>
            <a:rPr lang="es-MX" b="1" dirty="0"/>
            <a:t>Algoritmo matemático</a:t>
          </a:r>
          <a:endParaRPr lang="en-US" dirty="0"/>
        </a:p>
      </dgm:t>
    </dgm:pt>
    <dgm:pt modelId="{4DA25F30-C40D-4DAE-9227-342033BB8197}" type="parTrans" cxnId="{F54CF2BD-05FA-49AF-901E-BD7AB7EDE3AA}">
      <dgm:prSet/>
      <dgm:spPr/>
      <dgm:t>
        <a:bodyPr/>
        <a:lstStyle/>
        <a:p>
          <a:endParaRPr lang="en-US"/>
        </a:p>
      </dgm:t>
    </dgm:pt>
    <dgm:pt modelId="{B8A3AE82-A791-42C5-B351-E138F6CBCA11}" type="sibTrans" cxnId="{F54CF2BD-05FA-49AF-901E-BD7AB7EDE3AA}">
      <dgm:prSet/>
      <dgm:spPr/>
      <dgm:t>
        <a:bodyPr/>
        <a:lstStyle/>
        <a:p>
          <a:endParaRPr lang="en-US"/>
        </a:p>
      </dgm:t>
    </dgm:pt>
    <dgm:pt modelId="{4ECE8BDE-D449-48AE-850A-2A551B523AEC}">
      <dgm:prSet/>
      <dgm:spPr/>
      <dgm:t>
        <a:bodyPr/>
        <a:lstStyle/>
        <a:p>
          <a:r>
            <a:rPr lang="es-MX" dirty="0"/>
            <a:t>Garantizan resolver un problema de optimización de forma óptima</a:t>
          </a:r>
          <a:endParaRPr lang="en-US" dirty="0"/>
        </a:p>
      </dgm:t>
    </dgm:pt>
    <dgm:pt modelId="{42E7B350-2DE1-413F-A541-9EDA82B3FE79}" type="parTrans" cxnId="{1354808F-A3EE-44CE-9C46-E3ABC6002895}">
      <dgm:prSet/>
      <dgm:spPr/>
      <dgm:t>
        <a:bodyPr/>
        <a:lstStyle/>
        <a:p>
          <a:endParaRPr lang="en-US"/>
        </a:p>
      </dgm:t>
    </dgm:pt>
    <dgm:pt modelId="{F9C54227-F20F-4241-8A0E-B11C433AAC1E}" type="sibTrans" cxnId="{1354808F-A3EE-44CE-9C46-E3ABC6002895}">
      <dgm:prSet/>
      <dgm:spPr/>
      <dgm:t>
        <a:bodyPr/>
        <a:lstStyle/>
        <a:p>
          <a:endParaRPr lang="en-US"/>
        </a:p>
      </dgm:t>
    </dgm:pt>
    <dgm:pt modelId="{DF084A80-407F-43F0-895C-E84814E84BD0}">
      <dgm:prSet/>
      <dgm:spPr/>
      <dgm:t>
        <a:bodyPr/>
        <a:lstStyle/>
        <a:p>
          <a:pPr>
            <a:buNone/>
          </a:pPr>
          <a:r>
            <a:rPr lang="es-MX"/>
            <a:t>Está diseñado para resolver un problema de una manera más rápida y eficiente que los métodos tradicionales al sacrificar la optimización, la exactitud, la precisión o la integridad por la velocidad.</a:t>
          </a:r>
          <a:endParaRPr lang="en-US" dirty="0"/>
        </a:p>
      </dgm:t>
    </dgm:pt>
    <dgm:pt modelId="{33A7EEF2-5AB3-495C-B6A8-B5A9B9756198}" type="parTrans" cxnId="{3ADEAC2F-BFD0-41AE-8FC7-A73F50C4065C}">
      <dgm:prSet/>
      <dgm:spPr/>
      <dgm:t>
        <a:bodyPr/>
        <a:lstStyle/>
        <a:p>
          <a:endParaRPr lang="en-US"/>
        </a:p>
      </dgm:t>
    </dgm:pt>
    <dgm:pt modelId="{D01B4A1C-143A-47D0-AC79-AE730D731ADC}" type="sibTrans" cxnId="{3ADEAC2F-BFD0-41AE-8FC7-A73F50C4065C}">
      <dgm:prSet/>
      <dgm:spPr/>
      <dgm:t>
        <a:bodyPr/>
        <a:lstStyle/>
        <a:p>
          <a:endParaRPr lang="en-US"/>
        </a:p>
      </dgm:t>
    </dgm:pt>
    <dgm:pt modelId="{4354265E-288A-4FF7-BE0A-60173B71EAE6}">
      <dgm:prSet/>
      <dgm:spPr/>
      <dgm:t>
        <a:bodyPr/>
        <a:lstStyle/>
        <a:p>
          <a:pPr>
            <a:buNone/>
          </a:pPr>
          <a:r>
            <a:rPr lang="es-MX"/>
            <a:t>Procedimiento o heurística de alto nivel diseñado para encontrar, generar o seleccionar una heurística que pueda proporcionar una solución suficientemente buena para un problema de optimización.</a:t>
          </a:r>
          <a:endParaRPr lang="en-US" dirty="0"/>
        </a:p>
      </dgm:t>
    </dgm:pt>
    <dgm:pt modelId="{8231564A-9A17-42C4-A1E0-6105C6069E05}" type="parTrans" cxnId="{74F08E45-E7B0-42D5-A125-4ADD2F760F64}">
      <dgm:prSet/>
      <dgm:spPr/>
      <dgm:t>
        <a:bodyPr/>
        <a:lstStyle/>
        <a:p>
          <a:endParaRPr lang="en-US"/>
        </a:p>
      </dgm:t>
    </dgm:pt>
    <dgm:pt modelId="{B38C9A37-14AB-41E1-B63C-EF43D0EBABF6}" type="sibTrans" cxnId="{74F08E45-E7B0-42D5-A125-4ADD2F760F64}">
      <dgm:prSet/>
      <dgm:spPr/>
      <dgm:t>
        <a:bodyPr/>
        <a:lstStyle/>
        <a:p>
          <a:endParaRPr lang="en-US"/>
        </a:p>
      </dgm:t>
    </dgm:pt>
    <dgm:pt modelId="{FEAD4A16-3B80-4E41-A6FF-5212CA6DE26A}">
      <dgm:prSet/>
      <dgm:spPr/>
      <dgm:t>
        <a:bodyPr/>
        <a:lstStyle/>
        <a:p>
          <a:pPr>
            <a:buNone/>
          </a:pPr>
          <a:r>
            <a:rPr lang="es-MX"/>
            <a:t>Una característica esencial es la explotación en alguna parte de los algoritmos de características derivadas del modelo matemático.</a:t>
          </a:r>
          <a:endParaRPr lang="en-US" dirty="0"/>
        </a:p>
      </dgm:t>
    </dgm:pt>
    <dgm:pt modelId="{038E521B-D733-4D08-AADE-18AC620A46EC}" type="parTrans" cxnId="{F945CA12-FE0D-4BBB-9FF6-3E685A3825CB}">
      <dgm:prSet/>
      <dgm:spPr/>
      <dgm:t>
        <a:bodyPr/>
        <a:lstStyle/>
        <a:p>
          <a:endParaRPr lang="en-US"/>
        </a:p>
      </dgm:t>
    </dgm:pt>
    <dgm:pt modelId="{05571803-5978-4CA3-8798-39020BDAD64A}" type="sibTrans" cxnId="{F945CA12-FE0D-4BBB-9FF6-3E685A3825CB}">
      <dgm:prSet/>
      <dgm:spPr/>
      <dgm:t>
        <a:bodyPr/>
        <a:lstStyle/>
        <a:p>
          <a:endParaRPr lang="en-US"/>
        </a:p>
      </dgm:t>
    </dgm:pt>
    <dgm:pt modelId="{9F6DF060-C684-4537-978B-FAB7A5BDAD38}" type="pres">
      <dgm:prSet presAssocID="{45892548-6135-4E34-8A95-4A7DD17180DC}" presName="linear" presStyleCnt="0">
        <dgm:presLayoutVars>
          <dgm:dir/>
          <dgm:animLvl val="lvl"/>
          <dgm:resizeHandles val="exact"/>
        </dgm:presLayoutVars>
      </dgm:prSet>
      <dgm:spPr/>
    </dgm:pt>
    <dgm:pt modelId="{D172DC24-E857-45F1-8796-E5E3FA051B27}" type="pres">
      <dgm:prSet presAssocID="{8245E4B6-D523-4C0D-951A-3103420F68E7}" presName="parentLin" presStyleCnt="0"/>
      <dgm:spPr/>
    </dgm:pt>
    <dgm:pt modelId="{C8218A91-0B83-455E-A825-A1A3AC0758C6}" type="pres">
      <dgm:prSet presAssocID="{8245E4B6-D523-4C0D-951A-3103420F68E7}" presName="parentLeftMargin" presStyleLbl="node1" presStyleIdx="0" presStyleCnt="4"/>
      <dgm:spPr/>
    </dgm:pt>
    <dgm:pt modelId="{9E7E4740-ECD6-4931-93CA-4605A6112D59}" type="pres">
      <dgm:prSet presAssocID="{8245E4B6-D523-4C0D-951A-3103420F68E7}" presName="parentText" presStyleLbl="node1" presStyleIdx="0" presStyleCnt="4">
        <dgm:presLayoutVars>
          <dgm:chMax val="0"/>
          <dgm:bulletEnabled val="1"/>
        </dgm:presLayoutVars>
      </dgm:prSet>
      <dgm:spPr/>
    </dgm:pt>
    <dgm:pt modelId="{68A2975B-D7AC-47C1-A7A7-CAA0566E19EA}" type="pres">
      <dgm:prSet presAssocID="{8245E4B6-D523-4C0D-951A-3103420F68E7}" presName="negativeSpace" presStyleCnt="0"/>
      <dgm:spPr/>
    </dgm:pt>
    <dgm:pt modelId="{114769E3-9F56-4380-9560-E2F1AB6436F9}" type="pres">
      <dgm:prSet presAssocID="{8245E4B6-D523-4C0D-951A-3103420F68E7}" presName="childText" presStyleLbl="conFgAcc1" presStyleIdx="0" presStyleCnt="4" custLinFactNeighborX="164" custLinFactNeighborY="-33867">
        <dgm:presLayoutVars>
          <dgm:bulletEnabled val="1"/>
        </dgm:presLayoutVars>
      </dgm:prSet>
      <dgm:spPr/>
    </dgm:pt>
    <dgm:pt modelId="{5F5DD983-F2E4-4BDD-B914-4CD5FABE339E}" type="pres">
      <dgm:prSet presAssocID="{6C78131D-80BB-48CB-A06E-16E8ACB9CD57}" presName="spaceBetweenRectangles" presStyleCnt="0"/>
      <dgm:spPr/>
    </dgm:pt>
    <dgm:pt modelId="{B29652A2-293C-4372-8A8D-FECB305971DD}" type="pres">
      <dgm:prSet presAssocID="{BFCD824F-8F2C-4579-B5DD-FCE5E0456029}" presName="parentLin" presStyleCnt="0"/>
      <dgm:spPr/>
    </dgm:pt>
    <dgm:pt modelId="{CBC44E69-34F2-49CA-8541-F6C7249F2BF9}" type="pres">
      <dgm:prSet presAssocID="{BFCD824F-8F2C-4579-B5DD-FCE5E0456029}" presName="parentLeftMargin" presStyleLbl="node1" presStyleIdx="0" presStyleCnt="4"/>
      <dgm:spPr/>
    </dgm:pt>
    <dgm:pt modelId="{A4B169EF-D8A6-42B7-86FC-B5081680B5C6}" type="pres">
      <dgm:prSet presAssocID="{BFCD824F-8F2C-4579-B5DD-FCE5E0456029}" presName="parentText" presStyleLbl="node1" presStyleIdx="1" presStyleCnt="4">
        <dgm:presLayoutVars>
          <dgm:chMax val="0"/>
          <dgm:bulletEnabled val="1"/>
        </dgm:presLayoutVars>
      </dgm:prSet>
      <dgm:spPr/>
    </dgm:pt>
    <dgm:pt modelId="{F0D1538A-6514-40CE-B08E-F2D6B5C18EA4}" type="pres">
      <dgm:prSet presAssocID="{BFCD824F-8F2C-4579-B5DD-FCE5E0456029}" presName="negativeSpace" presStyleCnt="0"/>
      <dgm:spPr/>
    </dgm:pt>
    <dgm:pt modelId="{DF1679F8-5DE5-42EF-80D9-318466ACF304}" type="pres">
      <dgm:prSet presAssocID="{BFCD824F-8F2C-4579-B5DD-FCE5E0456029}" presName="childText" presStyleLbl="conFgAcc1" presStyleIdx="1" presStyleCnt="4">
        <dgm:presLayoutVars>
          <dgm:bulletEnabled val="1"/>
        </dgm:presLayoutVars>
      </dgm:prSet>
      <dgm:spPr/>
    </dgm:pt>
    <dgm:pt modelId="{0E68EC4C-4385-4277-81FF-B57F5B6C2447}" type="pres">
      <dgm:prSet presAssocID="{0D64BA51-9302-4F61-AA3A-04BC560145FD}" presName="spaceBetweenRectangles" presStyleCnt="0"/>
      <dgm:spPr/>
    </dgm:pt>
    <dgm:pt modelId="{A7360D9B-9AA3-4737-82DC-91806DCA7C5D}" type="pres">
      <dgm:prSet presAssocID="{7115D639-36A5-45B3-B7FD-AF9833013805}" presName="parentLin" presStyleCnt="0"/>
      <dgm:spPr/>
    </dgm:pt>
    <dgm:pt modelId="{DA7E607B-8A3A-4226-B527-F0B5EDD09CD4}" type="pres">
      <dgm:prSet presAssocID="{7115D639-36A5-45B3-B7FD-AF9833013805}" presName="parentLeftMargin" presStyleLbl="node1" presStyleIdx="1" presStyleCnt="4"/>
      <dgm:spPr/>
    </dgm:pt>
    <dgm:pt modelId="{121A87F4-0B19-4670-9E15-14AD25807860}" type="pres">
      <dgm:prSet presAssocID="{7115D639-36A5-45B3-B7FD-AF9833013805}" presName="parentText" presStyleLbl="node1" presStyleIdx="2" presStyleCnt="4">
        <dgm:presLayoutVars>
          <dgm:chMax val="0"/>
          <dgm:bulletEnabled val="1"/>
        </dgm:presLayoutVars>
      </dgm:prSet>
      <dgm:spPr/>
    </dgm:pt>
    <dgm:pt modelId="{05BB094A-1913-4B5A-8A1D-F51EC88058B5}" type="pres">
      <dgm:prSet presAssocID="{7115D639-36A5-45B3-B7FD-AF9833013805}" presName="negativeSpace" presStyleCnt="0"/>
      <dgm:spPr/>
    </dgm:pt>
    <dgm:pt modelId="{2DC3685B-7883-49A4-B184-7615B0B35D2E}" type="pres">
      <dgm:prSet presAssocID="{7115D639-36A5-45B3-B7FD-AF9833013805}" presName="childText" presStyleLbl="conFgAcc1" presStyleIdx="2" presStyleCnt="4">
        <dgm:presLayoutVars>
          <dgm:bulletEnabled val="1"/>
        </dgm:presLayoutVars>
      </dgm:prSet>
      <dgm:spPr/>
    </dgm:pt>
    <dgm:pt modelId="{3AF2A662-4D05-4625-B70F-C89FEB01EF1B}" type="pres">
      <dgm:prSet presAssocID="{CB28DD0D-8725-427F-9F89-BE1E3CCDC0B5}" presName="spaceBetweenRectangles" presStyleCnt="0"/>
      <dgm:spPr/>
    </dgm:pt>
    <dgm:pt modelId="{33791C14-7025-4810-9DB1-2BA0C70283B3}" type="pres">
      <dgm:prSet presAssocID="{375003DA-5E33-45CB-BA46-B4F674730E36}" presName="parentLin" presStyleCnt="0"/>
      <dgm:spPr/>
    </dgm:pt>
    <dgm:pt modelId="{61D54ED5-ED72-4AE6-AED3-552EA7949820}" type="pres">
      <dgm:prSet presAssocID="{375003DA-5E33-45CB-BA46-B4F674730E36}" presName="parentLeftMargin" presStyleLbl="node1" presStyleIdx="2" presStyleCnt="4"/>
      <dgm:spPr/>
    </dgm:pt>
    <dgm:pt modelId="{389CA402-5E0D-4BCB-9D95-5842319C6D14}" type="pres">
      <dgm:prSet presAssocID="{375003DA-5E33-45CB-BA46-B4F674730E36}" presName="parentText" presStyleLbl="node1" presStyleIdx="3" presStyleCnt="4">
        <dgm:presLayoutVars>
          <dgm:chMax val="0"/>
          <dgm:bulletEnabled val="1"/>
        </dgm:presLayoutVars>
      </dgm:prSet>
      <dgm:spPr/>
    </dgm:pt>
    <dgm:pt modelId="{93D48BEB-B7C6-4EB0-9360-251C5FB5CB21}" type="pres">
      <dgm:prSet presAssocID="{375003DA-5E33-45CB-BA46-B4F674730E36}" presName="negativeSpace" presStyleCnt="0"/>
      <dgm:spPr/>
    </dgm:pt>
    <dgm:pt modelId="{125F2CE2-9121-4F3E-A458-40BE91AD5FCC}" type="pres">
      <dgm:prSet presAssocID="{375003DA-5E33-45CB-BA46-B4F674730E36}" presName="childText" presStyleLbl="conFgAcc1" presStyleIdx="3" presStyleCnt="4">
        <dgm:presLayoutVars>
          <dgm:bulletEnabled val="1"/>
        </dgm:presLayoutVars>
      </dgm:prSet>
      <dgm:spPr/>
    </dgm:pt>
  </dgm:ptLst>
  <dgm:cxnLst>
    <dgm:cxn modelId="{F945CA12-FE0D-4BBB-9FF6-3E685A3825CB}" srcId="{375003DA-5E33-45CB-BA46-B4F674730E36}" destId="{FEAD4A16-3B80-4E41-A6FF-5212CA6DE26A}" srcOrd="0" destOrd="0" parTransId="{038E521B-D733-4D08-AADE-18AC620A46EC}" sibTransId="{05571803-5978-4CA3-8798-39020BDAD64A}"/>
    <dgm:cxn modelId="{7AF1B315-70EF-4E82-B9ED-2193D2B49E30}" type="presOf" srcId="{4ECE8BDE-D449-48AE-850A-2A551B523AEC}" destId="{114769E3-9F56-4380-9560-E2F1AB6436F9}" srcOrd="0" destOrd="0" presId="urn:microsoft.com/office/officeart/2005/8/layout/list1"/>
    <dgm:cxn modelId="{3ADEAC2F-BFD0-41AE-8FC7-A73F50C4065C}" srcId="{BFCD824F-8F2C-4579-B5DD-FCE5E0456029}" destId="{DF084A80-407F-43F0-895C-E84814E84BD0}" srcOrd="0" destOrd="0" parTransId="{33A7EEF2-5AB3-495C-B6A8-B5A9B9756198}" sibTransId="{D01B4A1C-143A-47D0-AC79-AE730D731ADC}"/>
    <dgm:cxn modelId="{95F83B39-E128-48B5-B6B8-0C22D30946F2}" type="presOf" srcId="{375003DA-5E33-45CB-BA46-B4F674730E36}" destId="{61D54ED5-ED72-4AE6-AED3-552EA7949820}" srcOrd="0" destOrd="0" presId="urn:microsoft.com/office/officeart/2005/8/layout/list1"/>
    <dgm:cxn modelId="{74F08E45-E7B0-42D5-A125-4ADD2F760F64}" srcId="{7115D639-36A5-45B3-B7FD-AF9833013805}" destId="{4354265E-288A-4FF7-BE0A-60173B71EAE6}" srcOrd="0" destOrd="0" parTransId="{8231564A-9A17-42C4-A1E0-6105C6069E05}" sibTransId="{B38C9A37-14AB-41E1-B63C-EF43D0EBABF6}"/>
    <dgm:cxn modelId="{C2D8C565-88B4-4E05-8595-99CE02AD08D2}" type="presOf" srcId="{8245E4B6-D523-4C0D-951A-3103420F68E7}" destId="{9E7E4740-ECD6-4931-93CA-4605A6112D59}" srcOrd="1" destOrd="0" presId="urn:microsoft.com/office/officeart/2005/8/layout/list1"/>
    <dgm:cxn modelId="{E88F326C-BD9A-4E88-B7F3-C72F6E6452BA}" type="presOf" srcId="{BFCD824F-8F2C-4579-B5DD-FCE5E0456029}" destId="{A4B169EF-D8A6-42B7-86FC-B5081680B5C6}" srcOrd="1" destOrd="0" presId="urn:microsoft.com/office/officeart/2005/8/layout/list1"/>
    <dgm:cxn modelId="{D40E0571-158E-4392-90C0-15F98242AAE8}" type="presOf" srcId="{BFCD824F-8F2C-4579-B5DD-FCE5E0456029}" destId="{CBC44E69-34F2-49CA-8541-F6C7249F2BF9}" srcOrd="0" destOrd="0" presId="urn:microsoft.com/office/officeart/2005/8/layout/list1"/>
    <dgm:cxn modelId="{85237E72-6224-402D-B8C9-43D115712FFE}" type="presOf" srcId="{7115D639-36A5-45B3-B7FD-AF9833013805}" destId="{121A87F4-0B19-4670-9E15-14AD25807860}" srcOrd="1" destOrd="0" presId="urn:microsoft.com/office/officeart/2005/8/layout/list1"/>
    <dgm:cxn modelId="{466D6676-0876-4A86-A011-E7C964EC1ACA}" type="presOf" srcId="{375003DA-5E33-45CB-BA46-B4F674730E36}" destId="{389CA402-5E0D-4BCB-9D95-5842319C6D14}" srcOrd="1" destOrd="0" presId="urn:microsoft.com/office/officeart/2005/8/layout/list1"/>
    <dgm:cxn modelId="{26D3248E-C93D-4C36-A247-D177ADEAC57A}" type="presOf" srcId="{4354265E-288A-4FF7-BE0A-60173B71EAE6}" destId="{2DC3685B-7883-49A4-B184-7615B0B35D2E}" srcOrd="0" destOrd="0" presId="urn:microsoft.com/office/officeart/2005/8/layout/list1"/>
    <dgm:cxn modelId="{1354808F-A3EE-44CE-9C46-E3ABC6002895}" srcId="{8245E4B6-D523-4C0D-951A-3103420F68E7}" destId="{4ECE8BDE-D449-48AE-850A-2A551B523AEC}" srcOrd="0" destOrd="0" parTransId="{42E7B350-2DE1-413F-A541-9EDA82B3FE79}" sibTransId="{F9C54227-F20F-4241-8A0E-B11C433AAC1E}"/>
    <dgm:cxn modelId="{8200BD91-B123-4863-B096-E15A6A3DA2E1}" type="presOf" srcId="{45892548-6135-4E34-8A95-4A7DD17180DC}" destId="{9F6DF060-C684-4537-978B-FAB7A5BDAD38}" srcOrd="0" destOrd="0" presId="urn:microsoft.com/office/officeart/2005/8/layout/list1"/>
    <dgm:cxn modelId="{56FF1D95-798C-43DE-BB5A-71C706134379}" type="presOf" srcId="{8245E4B6-D523-4C0D-951A-3103420F68E7}" destId="{C8218A91-0B83-455E-A825-A1A3AC0758C6}" srcOrd="0" destOrd="0" presId="urn:microsoft.com/office/officeart/2005/8/layout/list1"/>
    <dgm:cxn modelId="{C94F59B5-669D-4328-8825-8AD1ACDE354C}" srcId="{45892548-6135-4E34-8A95-4A7DD17180DC}" destId="{8245E4B6-D523-4C0D-951A-3103420F68E7}" srcOrd="0" destOrd="0" parTransId="{9DF832D3-14A5-44E3-9A0E-67325D6931E1}" sibTransId="{6C78131D-80BB-48CB-A06E-16E8ACB9CD57}"/>
    <dgm:cxn modelId="{FBBE9BB8-20C3-45F9-A375-3A08BCE8B5F5}" type="presOf" srcId="{FEAD4A16-3B80-4E41-A6FF-5212CA6DE26A}" destId="{125F2CE2-9121-4F3E-A458-40BE91AD5FCC}" srcOrd="0" destOrd="0" presId="urn:microsoft.com/office/officeart/2005/8/layout/list1"/>
    <dgm:cxn modelId="{F54CF2BD-05FA-49AF-901E-BD7AB7EDE3AA}" srcId="{45892548-6135-4E34-8A95-4A7DD17180DC}" destId="{375003DA-5E33-45CB-BA46-B4F674730E36}" srcOrd="3" destOrd="0" parTransId="{4DA25F30-C40D-4DAE-9227-342033BB8197}" sibTransId="{B8A3AE82-A791-42C5-B351-E138F6CBCA11}"/>
    <dgm:cxn modelId="{1E143BF2-20BD-400B-AC24-1E8283E25F44}" srcId="{45892548-6135-4E34-8A95-4A7DD17180DC}" destId="{7115D639-36A5-45B3-B7FD-AF9833013805}" srcOrd="2" destOrd="0" parTransId="{EA07CC42-7237-41B5-9FD9-0632093CAAC6}" sibTransId="{CB28DD0D-8725-427F-9F89-BE1E3CCDC0B5}"/>
    <dgm:cxn modelId="{A9B242F6-FC41-4ED1-A13C-75CA019077B3}" type="presOf" srcId="{7115D639-36A5-45B3-B7FD-AF9833013805}" destId="{DA7E607B-8A3A-4226-B527-F0B5EDD09CD4}" srcOrd="0" destOrd="0" presId="urn:microsoft.com/office/officeart/2005/8/layout/list1"/>
    <dgm:cxn modelId="{25FB51F6-17E5-4F5D-AC00-1A9FA0D8C631}" srcId="{45892548-6135-4E34-8A95-4A7DD17180DC}" destId="{BFCD824F-8F2C-4579-B5DD-FCE5E0456029}" srcOrd="1" destOrd="0" parTransId="{A210262A-8BA6-4F86-85BC-9D6EB6F15E98}" sibTransId="{0D64BA51-9302-4F61-AA3A-04BC560145FD}"/>
    <dgm:cxn modelId="{D3ED63FA-9E45-4617-9891-46EA7AE3A38A}" type="presOf" srcId="{DF084A80-407F-43F0-895C-E84814E84BD0}" destId="{DF1679F8-5DE5-42EF-80D9-318466ACF304}" srcOrd="0" destOrd="0" presId="urn:microsoft.com/office/officeart/2005/8/layout/list1"/>
    <dgm:cxn modelId="{DD10ED11-43B2-48A6-B493-A1FE06F6C688}" type="presParOf" srcId="{9F6DF060-C684-4537-978B-FAB7A5BDAD38}" destId="{D172DC24-E857-45F1-8796-E5E3FA051B27}" srcOrd="0" destOrd="0" presId="urn:microsoft.com/office/officeart/2005/8/layout/list1"/>
    <dgm:cxn modelId="{8DCCB0C9-DEB1-4FAF-B720-9DC2FE53BE5B}" type="presParOf" srcId="{D172DC24-E857-45F1-8796-E5E3FA051B27}" destId="{C8218A91-0B83-455E-A825-A1A3AC0758C6}" srcOrd="0" destOrd="0" presId="urn:microsoft.com/office/officeart/2005/8/layout/list1"/>
    <dgm:cxn modelId="{31A51BDE-E0AA-450E-AA7F-429695D3E0F9}" type="presParOf" srcId="{D172DC24-E857-45F1-8796-E5E3FA051B27}" destId="{9E7E4740-ECD6-4931-93CA-4605A6112D59}" srcOrd="1" destOrd="0" presId="urn:microsoft.com/office/officeart/2005/8/layout/list1"/>
    <dgm:cxn modelId="{4F1BF5A0-DCD1-44C4-A61D-6FF935A23DC4}" type="presParOf" srcId="{9F6DF060-C684-4537-978B-FAB7A5BDAD38}" destId="{68A2975B-D7AC-47C1-A7A7-CAA0566E19EA}" srcOrd="1" destOrd="0" presId="urn:microsoft.com/office/officeart/2005/8/layout/list1"/>
    <dgm:cxn modelId="{6F1F14EA-E9C4-4909-97CD-4A2CE11BE765}" type="presParOf" srcId="{9F6DF060-C684-4537-978B-FAB7A5BDAD38}" destId="{114769E3-9F56-4380-9560-E2F1AB6436F9}" srcOrd="2" destOrd="0" presId="urn:microsoft.com/office/officeart/2005/8/layout/list1"/>
    <dgm:cxn modelId="{19BEB2E2-38AC-4B51-AEC9-D2C366356BFE}" type="presParOf" srcId="{9F6DF060-C684-4537-978B-FAB7A5BDAD38}" destId="{5F5DD983-F2E4-4BDD-B914-4CD5FABE339E}" srcOrd="3" destOrd="0" presId="urn:microsoft.com/office/officeart/2005/8/layout/list1"/>
    <dgm:cxn modelId="{080734BD-3F2C-4EE5-9150-A52824026A41}" type="presParOf" srcId="{9F6DF060-C684-4537-978B-FAB7A5BDAD38}" destId="{B29652A2-293C-4372-8A8D-FECB305971DD}" srcOrd="4" destOrd="0" presId="urn:microsoft.com/office/officeart/2005/8/layout/list1"/>
    <dgm:cxn modelId="{D5430136-2BE0-47BE-8C80-267F18201206}" type="presParOf" srcId="{B29652A2-293C-4372-8A8D-FECB305971DD}" destId="{CBC44E69-34F2-49CA-8541-F6C7249F2BF9}" srcOrd="0" destOrd="0" presId="urn:microsoft.com/office/officeart/2005/8/layout/list1"/>
    <dgm:cxn modelId="{97C22C3C-94F6-448B-8C1F-8264C59B3DC1}" type="presParOf" srcId="{B29652A2-293C-4372-8A8D-FECB305971DD}" destId="{A4B169EF-D8A6-42B7-86FC-B5081680B5C6}" srcOrd="1" destOrd="0" presId="urn:microsoft.com/office/officeart/2005/8/layout/list1"/>
    <dgm:cxn modelId="{D4CE5DB3-12A6-4F45-85D9-F0C47043AB17}" type="presParOf" srcId="{9F6DF060-C684-4537-978B-FAB7A5BDAD38}" destId="{F0D1538A-6514-40CE-B08E-F2D6B5C18EA4}" srcOrd="5" destOrd="0" presId="urn:microsoft.com/office/officeart/2005/8/layout/list1"/>
    <dgm:cxn modelId="{27CC28E1-B25E-4537-8A0B-B35A3A759407}" type="presParOf" srcId="{9F6DF060-C684-4537-978B-FAB7A5BDAD38}" destId="{DF1679F8-5DE5-42EF-80D9-318466ACF304}" srcOrd="6" destOrd="0" presId="urn:microsoft.com/office/officeart/2005/8/layout/list1"/>
    <dgm:cxn modelId="{632DB244-B831-4BFA-B43A-1CAA7CBC8AFF}" type="presParOf" srcId="{9F6DF060-C684-4537-978B-FAB7A5BDAD38}" destId="{0E68EC4C-4385-4277-81FF-B57F5B6C2447}" srcOrd="7" destOrd="0" presId="urn:microsoft.com/office/officeart/2005/8/layout/list1"/>
    <dgm:cxn modelId="{87F21ABD-AE43-41C6-9A50-98F9975002CB}" type="presParOf" srcId="{9F6DF060-C684-4537-978B-FAB7A5BDAD38}" destId="{A7360D9B-9AA3-4737-82DC-91806DCA7C5D}" srcOrd="8" destOrd="0" presId="urn:microsoft.com/office/officeart/2005/8/layout/list1"/>
    <dgm:cxn modelId="{3E7B621E-778B-4835-87A8-1F11D1959EDF}" type="presParOf" srcId="{A7360D9B-9AA3-4737-82DC-91806DCA7C5D}" destId="{DA7E607B-8A3A-4226-B527-F0B5EDD09CD4}" srcOrd="0" destOrd="0" presId="urn:microsoft.com/office/officeart/2005/8/layout/list1"/>
    <dgm:cxn modelId="{17B6948C-73AB-4247-B737-44F75A4964D2}" type="presParOf" srcId="{A7360D9B-9AA3-4737-82DC-91806DCA7C5D}" destId="{121A87F4-0B19-4670-9E15-14AD25807860}" srcOrd="1" destOrd="0" presId="urn:microsoft.com/office/officeart/2005/8/layout/list1"/>
    <dgm:cxn modelId="{33392657-706D-402C-AF6B-4A4EA07AB718}" type="presParOf" srcId="{9F6DF060-C684-4537-978B-FAB7A5BDAD38}" destId="{05BB094A-1913-4B5A-8A1D-F51EC88058B5}" srcOrd="9" destOrd="0" presId="urn:microsoft.com/office/officeart/2005/8/layout/list1"/>
    <dgm:cxn modelId="{3AA370E0-6A1B-4C1F-8E7A-A0147AA1FF7A}" type="presParOf" srcId="{9F6DF060-C684-4537-978B-FAB7A5BDAD38}" destId="{2DC3685B-7883-49A4-B184-7615B0B35D2E}" srcOrd="10" destOrd="0" presId="urn:microsoft.com/office/officeart/2005/8/layout/list1"/>
    <dgm:cxn modelId="{A4293C18-1629-4F9E-B3B6-284C02DC1929}" type="presParOf" srcId="{9F6DF060-C684-4537-978B-FAB7A5BDAD38}" destId="{3AF2A662-4D05-4625-B70F-C89FEB01EF1B}" srcOrd="11" destOrd="0" presId="urn:microsoft.com/office/officeart/2005/8/layout/list1"/>
    <dgm:cxn modelId="{6D20C30A-B2C4-4A9B-AD46-89E9DA602438}" type="presParOf" srcId="{9F6DF060-C684-4537-978B-FAB7A5BDAD38}" destId="{33791C14-7025-4810-9DB1-2BA0C70283B3}" srcOrd="12" destOrd="0" presId="urn:microsoft.com/office/officeart/2005/8/layout/list1"/>
    <dgm:cxn modelId="{05EFF5F9-3EFA-4584-A1B1-8AE47CE8FCAC}" type="presParOf" srcId="{33791C14-7025-4810-9DB1-2BA0C70283B3}" destId="{61D54ED5-ED72-4AE6-AED3-552EA7949820}" srcOrd="0" destOrd="0" presId="urn:microsoft.com/office/officeart/2005/8/layout/list1"/>
    <dgm:cxn modelId="{DD9CB4D5-623A-48D7-A65E-A949405AF26C}" type="presParOf" srcId="{33791C14-7025-4810-9DB1-2BA0C70283B3}" destId="{389CA402-5E0D-4BCB-9D95-5842319C6D14}" srcOrd="1" destOrd="0" presId="urn:microsoft.com/office/officeart/2005/8/layout/list1"/>
    <dgm:cxn modelId="{10B153F2-8CEA-496F-9E92-C6611C9625A9}" type="presParOf" srcId="{9F6DF060-C684-4537-978B-FAB7A5BDAD38}" destId="{93D48BEB-B7C6-4EB0-9360-251C5FB5CB21}" srcOrd="13" destOrd="0" presId="urn:microsoft.com/office/officeart/2005/8/layout/list1"/>
    <dgm:cxn modelId="{8F6FB73E-93C9-429A-957F-A364D196DD86}" type="presParOf" srcId="{9F6DF060-C684-4537-978B-FAB7A5BDAD38}" destId="{125F2CE2-9121-4F3E-A458-40BE91AD5FC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FA159-7676-4D5A-A6C5-6B323D9707F3}"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56A43453-1B09-4136-9ECC-6847EAA596A2}">
      <dgm:prSet phldrT="[Texto]" custT="1"/>
      <dgm:spPr/>
      <dgm:t>
        <a:bodyPr/>
        <a:lstStyle/>
        <a:p>
          <a:r>
            <a:rPr lang="es-MX" sz="1800" b="1" dirty="0">
              <a:solidFill>
                <a:schemeClr val="bg1"/>
              </a:solidFill>
              <a:effectLst>
                <a:outerShdw blurRad="38100" dist="38100" dir="2700000" algn="tl">
                  <a:srgbClr val="000000">
                    <a:alpha val="43137"/>
                  </a:srgbClr>
                </a:outerShdw>
              </a:effectLst>
            </a:rPr>
            <a:t>Análisis empírico</a:t>
          </a:r>
          <a:endParaRPr lang="en-US" sz="1800" b="1" dirty="0">
            <a:solidFill>
              <a:schemeClr val="bg1"/>
            </a:solidFill>
            <a:effectLst>
              <a:outerShdw blurRad="38100" dist="38100" dir="2700000" algn="tl">
                <a:srgbClr val="000000">
                  <a:alpha val="43137"/>
                </a:srgbClr>
              </a:outerShdw>
            </a:effectLst>
          </a:endParaRPr>
        </a:p>
      </dgm:t>
    </dgm:pt>
    <dgm:pt modelId="{191D3B43-EFAF-480F-8E40-9B031870593E}" type="parTrans" cxnId="{89175985-5967-4EAF-8179-57A6339758DF}">
      <dgm:prSet/>
      <dgm:spPr/>
      <dgm:t>
        <a:bodyPr/>
        <a:lstStyle/>
        <a:p>
          <a:endParaRPr lang="en-US" sz="1200"/>
        </a:p>
      </dgm:t>
    </dgm:pt>
    <dgm:pt modelId="{B8B4C058-B694-43D9-A430-05B6C7FEDE84}" type="sibTrans" cxnId="{89175985-5967-4EAF-8179-57A6339758DF}">
      <dgm:prSet/>
      <dgm:spPr/>
      <dgm:t>
        <a:bodyPr/>
        <a:lstStyle/>
        <a:p>
          <a:endParaRPr lang="en-US" sz="1200"/>
        </a:p>
      </dgm:t>
    </dgm:pt>
    <dgm:pt modelId="{FE15BFCD-E9BA-4CFD-8379-CF39FC2D3932}">
      <dgm:prSet custT="1"/>
      <dgm:spPr/>
      <dgm:t>
        <a:bodyPr/>
        <a:lstStyle/>
        <a:p>
          <a:r>
            <a:rPr lang="es-MX" sz="1800" dirty="0"/>
            <a:t>Para estimar cómo se comportan los algoritmos en la práctica</a:t>
          </a:r>
        </a:p>
      </dgm:t>
    </dgm:pt>
    <dgm:pt modelId="{CF516289-97CA-4725-AC41-24DE8458EDBA}" type="parTrans" cxnId="{509F0C36-A26C-4DDF-B35D-10FAD5BFC584}">
      <dgm:prSet/>
      <dgm:spPr/>
      <dgm:t>
        <a:bodyPr/>
        <a:lstStyle/>
        <a:p>
          <a:endParaRPr lang="es-MX" sz="1600"/>
        </a:p>
      </dgm:t>
    </dgm:pt>
    <dgm:pt modelId="{F79FE6EF-26E9-4C0A-921C-71C0BFDB2B3D}" type="sibTrans" cxnId="{509F0C36-A26C-4DDF-B35D-10FAD5BFC584}">
      <dgm:prSet/>
      <dgm:spPr/>
      <dgm:t>
        <a:bodyPr/>
        <a:lstStyle/>
        <a:p>
          <a:endParaRPr lang="es-MX" sz="1600"/>
        </a:p>
      </dgm:t>
    </dgm:pt>
    <dgm:pt modelId="{224A3E55-36FD-4FDC-870C-098B48983DF0}">
      <dgm:prSet custT="1"/>
      <dgm:spPr/>
      <dgm:t>
        <a:bodyPr/>
        <a:lstStyle/>
        <a:p>
          <a:r>
            <a:rPr lang="es-MX" sz="1800" b="1">
              <a:effectLst>
                <a:outerShdw blurRad="38100" dist="38100" dir="2700000" algn="tl">
                  <a:srgbClr val="000000">
                    <a:alpha val="43137"/>
                  </a:srgbClr>
                </a:outerShdw>
              </a:effectLst>
            </a:rPr>
            <a:t>Análisis de casos promedio</a:t>
          </a:r>
          <a:endParaRPr lang="es-MX" sz="1800" b="1" dirty="0">
            <a:effectLst>
              <a:outerShdw blurRad="38100" dist="38100" dir="2700000" algn="tl">
                <a:srgbClr val="000000">
                  <a:alpha val="43137"/>
                </a:srgbClr>
              </a:outerShdw>
            </a:effectLst>
          </a:endParaRPr>
        </a:p>
      </dgm:t>
    </dgm:pt>
    <dgm:pt modelId="{CC93BA65-1DDB-4CBE-B393-DC699B8E2926}" type="parTrans" cxnId="{1B741C1B-1281-4CCD-B47A-CC1BD281EF04}">
      <dgm:prSet/>
      <dgm:spPr/>
      <dgm:t>
        <a:bodyPr/>
        <a:lstStyle/>
        <a:p>
          <a:endParaRPr lang="es-MX" sz="1600"/>
        </a:p>
      </dgm:t>
    </dgm:pt>
    <dgm:pt modelId="{9D89B0DA-3371-41FB-AC91-3E3B8C8CEA8B}" type="sibTrans" cxnId="{1B741C1B-1281-4CCD-B47A-CC1BD281EF04}">
      <dgm:prSet/>
      <dgm:spPr/>
      <dgm:t>
        <a:bodyPr/>
        <a:lstStyle/>
        <a:p>
          <a:endParaRPr lang="es-MX" sz="1600"/>
        </a:p>
      </dgm:t>
    </dgm:pt>
    <dgm:pt modelId="{2D10E882-2798-4E20-A50D-FE038F0BD6CB}">
      <dgm:prSet custT="1"/>
      <dgm:spPr/>
      <dgm:t>
        <a:bodyPr/>
        <a:lstStyle/>
        <a:p>
          <a:r>
            <a:rPr lang="es-MX" sz="1800" dirty="0"/>
            <a:t>Para estimar el número esperado de pasos que toma un algoritmo</a:t>
          </a:r>
        </a:p>
      </dgm:t>
    </dgm:pt>
    <dgm:pt modelId="{1BEE3B9A-D6D9-4D8E-B612-AD5645E59241}" type="parTrans" cxnId="{8CCD153B-5505-4D64-9086-6A2A82DEFC75}">
      <dgm:prSet/>
      <dgm:spPr/>
      <dgm:t>
        <a:bodyPr/>
        <a:lstStyle/>
        <a:p>
          <a:endParaRPr lang="es-MX" sz="1600"/>
        </a:p>
      </dgm:t>
    </dgm:pt>
    <dgm:pt modelId="{C39C59A5-5D41-40F4-B8D2-0BCD5C661B32}" type="sibTrans" cxnId="{8CCD153B-5505-4D64-9086-6A2A82DEFC75}">
      <dgm:prSet/>
      <dgm:spPr/>
      <dgm:t>
        <a:bodyPr/>
        <a:lstStyle/>
        <a:p>
          <a:endParaRPr lang="es-MX" sz="1600"/>
        </a:p>
      </dgm:t>
    </dgm:pt>
    <dgm:pt modelId="{D875401E-11B9-44AD-864E-B669C8450418}">
      <dgm:prSet custT="1"/>
      <dgm:spPr/>
      <dgm:t>
        <a:bodyPr/>
        <a:lstStyle/>
        <a:p>
          <a:r>
            <a:rPr lang="es-MX" sz="1800" b="1">
              <a:effectLst>
                <a:outerShdw blurRad="38100" dist="38100" dir="2700000" algn="tl">
                  <a:srgbClr val="000000">
                    <a:alpha val="43137"/>
                  </a:srgbClr>
                </a:outerShdw>
              </a:effectLst>
            </a:rPr>
            <a:t>Análisis del peor de los casos</a:t>
          </a:r>
          <a:endParaRPr lang="es-MX" sz="1800" b="1" dirty="0">
            <a:effectLst>
              <a:outerShdw blurRad="38100" dist="38100" dir="2700000" algn="tl">
                <a:srgbClr val="000000">
                  <a:alpha val="43137"/>
                </a:srgbClr>
              </a:outerShdw>
            </a:effectLst>
          </a:endParaRPr>
        </a:p>
      </dgm:t>
    </dgm:pt>
    <dgm:pt modelId="{268C5365-0A60-4228-8FB4-938B42E8F612}" type="parTrans" cxnId="{8AD9D910-EE63-46AD-A2BA-803E37EB5110}">
      <dgm:prSet/>
      <dgm:spPr/>
      <dgm:t>
        <a:bodyPr/>
        <a:lstStyle/>
        <a:p>
          <a:endParaRPr lang="es-MX" sz="1600"/>
        </a:p>
      </dgm:t>
    </dgm:pt>
    <dgm:pt modelId="{0B090AE6-9332-4B3D-BFE7-263460DF8942}" type="sibTrans" cxnId="{8AD9D910-EE63-46AD-A2BA-803E37EB5110}">
      <dgm:prSet/>
      <dgm:spPr/>
      <dgm:t>
        <a:bodyPr/>
        <a:lstStyle/>
        <a:p>
          <a:endParaRPr lang="es-MX" sz="1600"/>
        </a:p>
      </dgm:t>
    </dgm:pt>
    <dgm:pt modelId="{8A3F8DDF-D10F-4D60-9DA0-0E7049765B71}">
      <dgm:prSet custT="1"/>
      <dgm:spPr/>
      <dgm:t>
        <a:bodyPr/>
        <a:lstStyle/>
        <a:p>
          <a:r>
            <a:rPr lang="es-MX" sz="1800" dirty="0"/>
            <a:t>Proporciona límites superiores en la cantidad de pasos que un algoritmo dado puede tomar en cualquier instancia de problema</a:t>
          </a:r>
        </a:p>
      </dgm:t>
    </dgm:pt>
    <dgm:pt modelId="{550C0C9D-A047-4AFC-B8BF-5F9F181EDC86}" type="parTrans" cxnId="{0DD7C1BB-D6CC-4E9F-9A0E-28184682A401}">
      <dgm:prSet/>
      <dgm:spPr/>
      <dgm:t>
        <a:bodyPr/>
        <a:lstStyle/>
        <a:p>
          <a:endParaRPr lang="es-MX" sz="1600"/>
        </a:p>
      </dgm:t>
    </dgm:pt>
    <dgm:pt modelId="{4FCE3FD7-6198-4357-9628-DF20FA4C2EEB}" type="sibTrans" cxnId="{0DD7C1BB-D6CC-4E9F-9A0E-28184682A401}">
      <dgm:prSet/>
      <dgm:spPr/>
      <dgm:t>
        <a:bodyPr/>
        <a:lstStyle/>
        <a:p>
          <a:endParaRPr lang="es-MX" sz="1600"/>
        </a:p>
      </dgm:t>
    </dgm:pt>
    <dgm:pt modelId="{11A2AC98-BAED-483D-AF76-A47CB1BE9D7B}" type="pres">
      <dgm:prSet presAssocID="{1BBFA159-7676-4D5A-A6C5-6B323D9707F3}" presName="Name0" presStyleCnt="0">
        <dgm:presLayoutVars>
          <dgm:dir/>
          <dgm:animLvl val="lvl"/>
          <dgm:resizeHandles/>
        </dgm:presLayoutVars>
      </dgm:prSet>
      <dgm:spPr/>
    </dgm:pt>
    <dgm:pt modelId="{AFD5D231-ACF6-4E44-A622-610E7A2E220C}" type="pres">
      <dgm:prSet presAssocID="{56A43453-1B09-4136-9ECC-6847EAA596A2}" presName="linNode" presStyleCnt="0"/>
      <dgm:spPr/>
    </dgm:pt>
    <dgm:pt modelId="{835ADAC4-D3EA-4037-AC31-81F90718C77B}" type="pres">
      <dgm:prSet presAssocID="{56A43453-1B09-4136-9ECC-6847EAA596A2}" presName="parentShp" presStyleLbl="node1" presStyleIdx="0" presStyleCnt="3" custScaleX="59491">
        <dgm:presLayoutVars>
          <dgm:bulletEnabled val="1"/>
        </dgm:presLayoutVars>
      </dgm:prSet>
      <dgm:spPr/>
    </dgm:pt>
    <dgm:pt modelId="{E6035A1C-E466-4CD2-AA24-1103E3FBAFE2}" type="pres">
      <dgm:prSet presAssocID="{56A43453-1B09-4136-9ECC-6847EAA596A2}" presName="childShp" presStyleLbl="bgAccFollowNode1" presStyleIdx="0" presStyleCnt="3" custScaleX="118452">
        <dgm:presLayoutVars>
          <dgm:bulletEnabled val="1"/>
        </dgm:presLayoutVars>
      </dgm:prSet>
      <dgm:spPr/>
    </dgm:pt>
    <dgm:pt modelId="{BAF20F9D-5813-4F32-92F9-ED225830A2C7}" type="pres">
      <dgm:prSet presAssocID="{B8B4C058-B694-43D9-A430-05B6C7FEDE84}" presName="spacing" presStyleCnt="0"/>
      <dgm:spPr/>
    </dgm:pt>
    <dgm:pt modelId="{2E978F8C-7275-43FE-9E3E-9739388874E5}" type="pres">
      <dgm:prSet presAssocID="{224A3E55-36FD-4FDC-870C-098B48983DF0}" presName="linNode" presStyleCnt="0"/>
      <dgm:spPr/>
    </dgm:pt>
    <dgm:pt modelId="{A0AFC730-EDB9-4AB0-A9D0-BFE74C46EA65}" type="pres">
      <dgm:prSet presAssocID="{224A3E55-36FD-4FDC-870C-098B48983DF0}" presName="parentShp" presStyleLbl="node1" presStyleIdx="1" presStyleCnt="3" custScaleX="59491">
        <dgm:presLayoutVars>
          <dgm:bulletEnabled val="1"/>
        </dgm:presLayoutVars>
      </dgm:prSet>
      <dgm:spPr/>
    </dgm:pt>
    <dgm:pt modelId="{C6B65190-D2D7-4357-AF65-03EF552BF4B8}" type="pres">
      <dgm:prSet presAssocID="{224A3E55-36FD-4FDC-870C-098B48983DF0}" presName="childShp" presStyleLbl="bgAccFollowNode1" presStyleIdx="1" presStyleCnt="3" custScaleX="118452">
        <dgm:presLayoutVars>
          <dgm:bulletEnabled val="1"/>
        </dgm:presLayoutVars>
      </dgm:prSet>
      <dgm:spPr/>
    </dgm:pt>
    <dgm:pt modelId="{ED394242-668D-4F70-917A-99EE682298B3}" type="pres">
      <dgm:prSet presAssocID="{9D89B0DA-3371-41FB-AC91-3E3B8C8CEA8B}" presName="spacing" presStyleCnt="0"/>
      <dgm:spPr/>
    </dgm:pt>
    <dgm:pt modelId="{F2B9A99A-0657-4F25-A922-FA3B977C1667}" type="pres">
      <dgm:prSet presAssocID="{D875401E-11B9-44AD-864E-B669C8450418}" presName="linNode" presStyleCnt="0"/>
      <dgm:spPr/>
    </dgm:pt>
    <dgm:pt modelId="{CEE65DCA-BCE6-4062-8149-96511BC54B53}" type="pres">
      <dgm:prSet presAssocID="{D875401E-11B9-44AD-864E-B669C8450418}" presName="parentShp" presStyleLbl="node1" presStyleIdx="2" presStyleCnt="3" custScaleX="59491">
        <dgm:presLayoutVars>
          <dgm:bulletEnabled val="1"/>
        </dgm:presLayoutVars>
      </dgm:prSet>
      <dgm:spPr/>
    </dgm:pt>
    <dgm:pt modelId="{85821207-B926-4DB4-AC37-38DE11E3523C}" type="pres">
      <dgm:prSet presAssocID="{D875401E-11B9-44AD-864E-B669C8450418}" presName="childShp" presStyleLbl="bgAccFollowNode1" presStyleIdx="2" presStyleCnt="3" custScaleX="118452">
        <dgm:presLayoutVars>
          <dgm:bulletEnabled val="1"/>
        </dgm:presLayoutVars>
      </dgm:prSet>
      <dgm:spPr/>
    </dgm:pt>
  </dgm:ptLst>
  <dgm:cxnLst>
    <dgm:cxn modelId="{17808E07-FFEC-4FBD-8F14-55CBD9D091B4}" type="presOf" srcId="{56A43453-1B09-4136-9ECC-6847EAA596A2}" destId="{835ADAC4-D3EA-4037-AC31-81F90718C77B}" srcOrd="0" destOrd="0" presId="urn:microsoft.com/office/officeart/2005/8/layout/vList6"/>
    <dgm:cxn modelId="{8AD9D910-EE63-46AD-A2BA-803E37EB5110}" srcId="{1BBFA159-7676-4D5A-A6C5-6B323D9707F3}" destId="{D875401E-11B9-44AD-864E-B669C8450418}" srcOrd="2" destOrd="0" parTransId="{268C5365-0A60-4228-8FB4-938B42E8F612}" sibTransId="{0B090AE6-9332-4B3D-BFE7-263460DF8942}"/>
    <dgm:cxn modelId="{1B741C1B-1281-4CCD-B47A-CC1BD281EF04}" srcId="{1BBFA159-7676-4D5A-A6C5-6B323D9707F3}" destId="{224A3E55-36FD-4FDC-870C-098B48983DF0}" srcOrd="1" destOrd="0" parTransId="{CC93BA65-1DDB-4CBE-B393-DC699B8E2926}" sibTransId="{9D89B0DA-3371-41FB-AC91-3E3B8C8CEA8B}"/>
    <dgm:cxn modelId="{509F0C36-A26C-4DDF-B35D-10FAD5BFC584}" srcId="{56A43453-1B09-4136-9ECC-6847EAA596A2}" destId="{FE15BFCD-E9BA-4CFD-8379-CF39FC2D3932}" srcOrd="0" destOrd="0" parTransId="{CF516289-97CA-4725-AC41-24DE8458EDBA}" sibTransId="{F79FE6EF-26E9-4C0A-921C-71C0BFDB2B3D}"/>
    <dgm:cxn modelId="{8CCD153B-5505-4D64-9086-6A2A82DEFC75}" srcId="{224A3E55-36FD-4FDC-870C-098B48983DF0}" destId="{2D10E882-2798-4E20-A50D-FE038F0BD6CB}" srcOrd="0" destOrd="0" parTransId="{1BEE3B9A-D6D9-4D8E-B612-AD5645E59241}" sibTransId="{C39C59A5-5D41-40F4-B8D2-0BCD5C661B32}"/>
    <dgm:cxn modelId="{006C9B40-5C43-4E9E-ACF2-A6E05BCAF395}" type="presOf" srcId="{8A3F8DDF-D10F-4D60-9DA0-0E7049765B71}" destId="{85821207-B926-4DB4-AC37-38DE11E3523C}" srcOrd="0" destOrd="0" presId="urn:microsoft.com/office/officeart/2005/8/layout/vList6"/>
    <dgm:cxn modelId="{5BA99864-53C1-4DF5-AA7F-32A61E538124}" type="presOf" srcId="{D875401E-11B9-44AD-864E-B669C8450418}" destId="{CEE65DCA-BCE6-4062-8149-96511BC54B53}" srcOrd="0" destOrd="0" presId="urn:microsoft.com/office/officeart/2005/8/layout/vList6"/>
    <dgm:cxn modelId="{6BB06281-4A60-42C3-82AB-9F661B608466}" type="presOf" srcId="{2D10E882-2798-4E20-A50D-FE038F0BD6CB}" destId="{C6B65190-D2D7-4357-AF65-03EF552BF4B8}" srcOrd="0" destOrd="0" presId="urn:microsoft.com/office/officeart/2005/8/layout/vList6"/>
    <dgm:cxn modelId="{89175985-5967-4EAF-8179-57A6339758DF}" srcId="{1BBFA159-7676-4D5A-A6C5-6B323D9707F3}" destId="{56A43453-1B09-4136-9ECC-6847EAA596A2}" srcOrd="0" destOrd="0" parTransId="{191D3B43-EFAF-480F-8E40-9B031870593E}" sibTransId="{B8B4C058-B694-43D9-A430-05B6C7FEDE84}"/>
    <dgm:cxn modelId="{D60F669A-7418-467F-AABF-AB0E3159D28A}" type="presOf" srcId="{224A3E55-36FD-4FDC-870C-098B48983DF0}" destId="{A0AFC730-EDB9-4AB0-A9D0-BFE74C46EA65}" srcOrd="0" destOrd="0" presId="urn:microsoft.com/office/officeart/2005/8/layout/vList6"/>
    <dgm:cxn modelId="{0DD7C1BB-D6CC-4E9F-9A0E-28184682A401}" srcId="{D875401E-11B9-44AD-864E-B669C8450418}" destId="{8A3F8DDF-D10F-4D60-9DA0-0E7049765B71}" srcOrd="0" destOrd="0" parTransId="{550C0C9D-A047-4AFC-B8BF-5F9F181EDC86}" sibTransId="{4FCE3FD7-6198-4357-9628-DF20FA4C2EEB}"/>
    <dgm:cxn modelId="{E15296BF-D1DA-4E2D-A384-F251E4A2F62C}" type="presOf" srcId="{FE15BFCD-E9BA-4CFD-8379-CF39FC2D3932}" destId="{E6035A1C-E466-4CD2-AA24-1103E3FBAFE2}" srcOrd="0" destOrd="0" presId="urn:microsoft.com/office/officeart/2005/8/layout/vList6"/>
    <dgm:cxn modelId="{7EDD30CC-F8D8-44BF-ABEC-3884B526A0E1}" type="presOf" srcId="{1BBFA159-7676-4D5A-A6C5-6B323D9707F3}" destId="{11A2AC98-BAED-483D-AF76-A47CB1BE9D7B}" srcOrd="0" destOrd="0" presId="urn:microsoft.com/office/officeart/2005/8/layout/vList6"/>
    <dgm:cxn modelId="{ABBFF16F-D38F-4BF5-8924-A30105CA3104}" type="presParOf" srcId="{11A2AC98-BAED-483D-AF76-A47CB1BE9D7B}" destId="{AFD5D231-ACF6-4E44-A622-610E7A2E220C}" srcOrd="0" destOrd="0" presId="urn:microsoft.com/office/officeart/2005/8/layout/vList6"/>
    <dgm:cxn modelId="{3EF6C8AA-5645-49AD-B311-EDEAEF655FDE}" type="presParOf" srcId="{AFD5D231-ACF6-4E44-A622-610E7A2E220C}" destId="{835ADAC4-D3EA-4037-AC31-81F90718C77B}" srcOrd="0" destOrd="0" presId="urn:microsoft.com/office/officeart/2005/8/layout/vList6"/>
    <dgm:cxn modelId="{80267D93-3659-405D-A58F-4BA0A069DB13}" type="presParOf" srcId="{AFD5D231-ACF6-4E44-A622-610E7A2E220C}" destId="{E6035A1C-E466-4CD2-AA24-1103E3FBAFE2}" srcOrd="1" destOrd="0" presId="urn:microsoft.com/office/officeart/2005/8/layout/vList6"/>
    <dgm:cxn modelId="{A53A7D1B-56D0-4807-A298-325CCB252A8C}" type="presParOf" srcId="{11A2AC98-BAED-483D-AF76-A47CB1BE9D7B}" destId="{BAF20F9D-5813-4F32-92F9-ED225830A2C7}" srcOrd="1" destOrd="0" presId="urn:microsoft.com/office/officeart/2005/8/layout/vList6"/>
    <dgm:cxn modelId="{1562D172-B768-4624-AB21-05392C6A3B45}" type="presParOf" srcId="{11A2AC98-BAED-483D-AF76-A47CB1BE9D7B}" destId="{2E978F8C-7275-43FE-9E3E-9739388874E5}" srcOrd="2" destOrd="0" presId="urn:microsoft.com/office/officeart/2005/8/layout/vList6"/>
    <dgm:cxn modelId="{A79CB95E-BD89-4A64-ACDA-7BE42E906F99}" type="presParOf" srcId="{2E978F8C-7275-43FE-9E3E-9739388874E5}" destId="{A0AFC730-EDB9-4AB0-A9D0-BFE74C46EA65}" srcOrd="0" destOrd="0" presId="urn:microsoft.com/office/officeart/2005/8/layout/vList6"/>
    <dgm:cxn modelId="{FC2B32D2-9592-41F6-B73B-CC8A94095CE2}" type="presParOf" srcId="{2E978F8C-7275-43FE-9E3E-9739388874E5}" destId="{C6B65190-D2D7-4357-AF65-03EF552BF4B8}" srcOrd="1" destOrd="0" presId="urn:microsoft.com/office/officeart/2005/8/layout/vList6"/>
    <dgm:cxn modelId="{C1F074BD-99F4-4093-AC7D-F3B2CCE99819}" type="presParOf" srcId="{11A2AC98-BAED-483D-AF76-A47CB1BE9D7B}" destId="{ED394242-668D-4F70-917A-99EE682298B3}" srcOrd="3" destOrd="0" presId="urn:microsoft.com/office/officeart/2005/8/layout/vList6"/>
    <dgm:cxn modelId="{53AB9D03-F546-4B2E-8883-5F1309F12E21}" type="presParOf" srcId="{11A2AC98-BAED-483D-AF76-A47CB1BE9D7B}" destId="{F2B9A99A-0657-4F25-A922-FA3B977C1667}" srcOrd="4" destOrd="0" presId="urn:microsoft.com/office/officeart/2005/8/layout/vList6"/>
    <dgm:cxn modelId="{591D5ECA-0B46-40A9-9AA7-97BBE82583B3}" type="presParOf" srcId="{F2B9A99A-0657-4F25-A922-FA3B977C1667}" destId="{CEE65DCA-BCE6-4062-8149-96511BC54B53}" srcOrd="0" destOrd="0" presId="urn:microsoft.com/office/officeart/2005/8/layout/vList6"/>
    <dgm:cxn modelId="{20882452-75C6-4847-B3A1-75C2D13D99E5}" type="presParOf" srcId="{F2B9A99A-0657-4F25-A922-FA3B977C1667}" destId="{85821207-B926-4DB4-AC37-38DE11E3523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43747A-018E-4D39-B472-B655C1067111}" type="doc">
      <dgm:prSet loTypeId="urn:microsoft.com/office/officeart/2005/8/layout/hierarchy3" loCatId="hierarchy" qsTypeId="urn:microsoft.com/office/officeart/2005/8/quickstyle/simple4" qsCatId="simple" csTypeId="urn:microsoft.com/office/officeart/2005/8/colors/colorful4" csCatId="colorful" phldr="1"/>
      <dgm:spPr/>
      <dgm:t>
        <a:bodyPr/>
        <a:lstStyle/>
        <a:p>
          <a:endParaRPr lang="en-US"/>
        </a:p>
      </dgm:t>
    </dgm:pt>
    <dgm:pt modelId="{5464F647-90EE-48EE-B1F0-4FC8842C146E}">
      <dgm:prSet phldrT="[Texto]"/>
      <dgm:spPr/>
      <dgm:t>
        <a:bodyPr/>
        <a:lstStyle/>
        <a:p>
          <a:r>
            <a:rPr lang="es-MX" dirty="0"/>
            <a:t>Complejidad del tiempo</a:t>
          </a:r>
          <a:endParaRPr lang="en-US" dirty="0"/>
        </a:p>
      </dgm:t>
    </dgm:pt>
    <dgm:pt modelId="{9FE07B8A-E73C-4515-ABAE-5B6E7F6129AE}" type="parTrans" cxnId="{266CB7C8-D610-4EA9-90E0-595DEF743CB6}">
      <dgm:prSet/>
      <dgm:spPr/>
      <dgm:t>
        <a:bodyPr/>
        <a:lstStyle/>
        <a:p>
          <a:endParaRPr lang="en-US"/>
        </a:p>
      </dgm:t>
    </dgm:pt>
    <dgm:pt modelId="{4FD123C6-2DCC-4745-A8EB-19CA097409B6}" type="sibTrans" cxnId="{266CB7C8-D610-4EA9-90E0-595DEF743CB6}">
      <dgm:prSet/>
      <dgm:spPr/>
      <dgm:t>
        <a:bodyPr/>
        <a:lstStyle/>
        <a:p>
          <a:endParaRPr lang="en-US"/>
        </a:p>
      </dgm:t>
    </dgm:pt>
    <dgm:pt modelId="{77D0E99A-3073-4E29-990C-44EABB419BC2}">
      <dgm:prSet phldrT="[Texto]"/>
      <dgm:spPr/>
      <dgm:t>
        <a:bodyPr/>
        <a:lstStyle/>
        <a:p>
          <a:r>
            <a:rPr lang="es-MX" dirty="0"/>
            <a:t>Tiempo constante</a:t>
          </a:r>
          <a:endParaRPr lang="en-US" dirty="0"/>
        </a:p>
      </dgm:t>
    </dgm:pt>
    <dgm:pt modelId="{D92AB8DB-ED83-49C7-BE41-912F4ECD2C40}" type="parTrans" cxnId="{38AB547E-3810-4F59-8078-6715CE2BDD24}">
      <dgm:prSet/>
      <dgm:spPr/>
      <dgm:t>
        <a:bodyPr/>
        <a:lstStyle/>
        <a:p>
          <a:endParaRPr lang="es-MX"/>
        </a:p>
      </dgm:t>
    </dgm:pt>
    <dgm:pt modelId="{32F1AD25-1E1A-4B8F-A3CA-8B54C628DCAD}" type="sibTrans" cxnId="{38AB547E-3810-4F59-8078-6715CE2BDD24}">
      <dgm:prSet/>
      <dgm:spPr/>
      <dgm:t>
        <a:bodyPr/>
        <a:lstStyle/>
        <a:p>
          <a:endParaRPr lang="es-MX"/>
        </a:p>
      </dgm:t>
    </dgm:pt>
    <dgm:pt modelId="{9D0D589C-8F8E-466E-9670-00B469E715C7}">
      <dgm:prSet phldrT="[Texto]"/>
      <dgm:spPr/>
      <dgm:t>
        <a:bodyPr/>
        <a:lstStyle/>
        <a:p>
          <a:r>
            <a:rPr lang="es-MX" dirty="0"/>
            <a:t>Tiempo lineal</a:t>
          </a:r>
          <a:endParaRPr lang="en-US" dirty="0"/>
        </a:p>
      </dgm:t>
    </dgm:pt>
    <dgm:pt modelId="{2A0F68B8-651B-445E-A54E-F9CA905ED456}" type="parTrans" cxnId="{EAEAC4D1-1CE1-4A6D-87E0-48EDC4A4E415}">
      <dgm:prSet/>
      <dgm:spPr/>
      <dgm:t>
        <a:bodyPr/>
        <a:lstStyle/>
        <a:p>
          <a:endParaRPr lang="es-MX"/>
        </a:p>
      </dgm:t>
    </dgm:pt>
    <dgm:pt modelId="{8D9036B6-F20C-4C4F-81D3-CC85CD4C427D}" type="sibTrans" cxnId="{EAEAC4D1-1CE1-4A6D-87E0-48EDC4A4E415}">
      <dgm:prSet/>
      <dgm:spPr/>
      <dgm:t>
        <a:bodyPr/>
        <a:lstStyle/>
        <a:p>
          <a:endParaRPr lang="es-MX"/>
        </a:p>
      </dgm:t>
    </dgm:pt>
    <dgm:pt modelId="{185A1E83-18BE-406C-B158-ABAF1CA9EB4E}">
      <dgm:prSet phldrT="[Texto]"/>
      <dgm:spPr/>
      <dgm:t>
        <a:bodyPr/>
        <a:lstStyle/>
        <a:p>
          <a:r>
            <a:rPr lang="es-MX" dirty="0"/>
            <a:t>Tiempo polinomial</a:t>
          </a:r>
          <a:endParaRPr lang="en-US" dirty="0"/>
        </a:p>
      </dgm:t>
    </dgm:pt>
    <dgm:pt modelId="{DBB2664E-9F24-4900-A939-7CF0565D7CEC}" type="parTrans" cxnId="{7B54055A-3B94-419B-9C22-64B2D4942A9C}">
      <dgm:prSet/>
      <dgm:spPr/>
      <dgm:t>
        <a:bodyPr/>
        <a:lstStyle/>
        <a:p>
          <a:endParaRPr lang="es-MX"/>
        </a:p>
      </dgm:t>
    </dgm:pt>
    <dgm:pt modelId="{63C78945-A9F1-4A24-B1C0-44BECEE384BF}" type="sibTrans" cxnId="{7B54055A-3B94-419B-9C22-64B2D4942A9C}">
      <dgm:prSet/>
      <dgm:spPr/>
      <dgm:t>
        <a:bodyPr/>
        <a:lstStyle/>
        <a:p>
          <a:endParaRPr lang="es-MX"/>
        </a:p>
      </dgm:t>
    </dgm:pt>
    <dgm:pt modelId="{84D5FB41-7846-4A55-9283-1DBE91691DD4}">
      <dgm:prSet phldrT="[Texto]"/>
      <dgm:spPr/>
      <dgm:t>
        <a:bodyPr/>
        <a:lstStyle/>
        <a:p>
          <a:r>
            <a:rPr lang="es-MX" dirty="0"/>
            <a:t>Tiempo exponencial</a:t>
          </a:r>
          <a:endParaRPr lang="en-US" dirty="0"/>
        </a:p>
      </dgm:t>
    </dgm:pt>
    <dgm:pt modelId="{2870A6D3-5F18-4B8D-95A3-BB718711CFBD}" type="parTrans" cxnId="{C939F0A1-3320-4515-9EFE-FA289DDCEEA0}">
      <dgm:prSet/>
      <dgm:spPr/>
      <dgm:t>
        <a:bodyPr/>
        <a:lstStyle/>
        <a:p>
          <a:endParaRPr lang="es-MX"/>
        </a:p>
      </dgm:t>
    </dgm:pt>
    <dgm:pt modelId="{DF60F986-E968-48E5-BF45-929108C2A0D3}" type="sibTrans" cxnId="{C939F0A1-3320-4515-9EFE-FA289DDCEEA0}">
      <dgm:prSet/>
      <dgm:spPr/>
      <dgm:t>
        <a:bodyPr/>
        <a:lstStyle/>
        <a:p>
          <a:endParaRPr lang="es-MX"/>
        </a:p>
      </dgm:t>
    </dgm:pt>
    <dgm:pt modelId="{EFCD03EF-B239-4810-BF14-8F85DDB80FFF}" type="pres">
      <dgm:prSet presAssocID="{3843747A-018E-4D39-B472-B655C1067111}" presName="diagram" presStyleCnt="0">
        <dgm:presLayoutVars>
          <dgm:chPref val="1"/>
          <dgm:dir/>
          <dgm:animOne val="branch"/>
          <dgm:animLvl val="lvl"/>
          <dgm:resizeHandles/>
        </dgm:presLayoutVars>
      </dgm:prSet>
      <dgm:spPr/>
    </dgm:pt>
    <dgm:pt modelId="{34CEF950-EA41-4F9A-876D-803061AC9C68}" type="pres">
      <dgm:prSet presAssocID="{5464F647-90EE-48EE-B1F0-4FC8842C146E}" presName="root" presStyleCnt="0"/>
      <dgm:spPr/>
    </dgm:pt>
    <dgm:pt modelId="{50734560-4C36-42CD-908C-EC498E99F6FB}" type="pres">
      <dgm:prSet presAssocID="{5464F647-90EE-48EE-B1F0-4FC8842C146E}" presName="rootComposite" presStyleCnt="0"/>
      <dgm:spPr/>
    </dgm:pt>
    <dgm:pt modelId="{66A906C3-53F8-44CC-9342-63594097CBCE}" type="pres">
      <dgm:prSet presAssocID="{5464F647-90EE-48EE-B1F0-4FC8842C146E}" presName="rootText" presStyleLbl="node1" presStyleIdx="0" presStyleCnt="1"/>
      <dgm:spPr/>
    </dgm:pt>
    <dgm:pt modelId="{95242D74-8091-403A-9914-EF96F46B5D90}" type="pres">
      <dgm:prSet presAssocID="{5464F647-90EE-48EE-B1F0-4FC8842C146E}" presName="rootConnector" presStyleLbl="node1" presStyleIdx="0" presStyleCnt="1"/>
      <dgm:spPr/>
    </dgm:pt>
    <dgm:pt modelId="{A7E434BA-03F2-438E-8F9E-F4B18A5EAA68}" type="pres">
      <dgm:prSet presAssocID="{5464F647-90EE-48EE-B1F0-4FC8842C146E}" presName="childShape" presStyleCnt="0"/>
      <dgm:spPr/>
    </dgm:pt>
    <dgm:pt modelId="{437E8583-F061-462A-B610-6B5DC64950E1}" type="pres">
      <dgm:prSet presAssocID="{D92AB8DB-ED83-49C7-BE41-912F4ECD2C40}" presName="Name13" presStyleLbl="parChTrans1D2" presStyleIdx="0" presStyleCnt="4"/>
      <dgm:spPr/>
    </dgm:pt>
    <dgm:pt modelId="{AAA2A118-5D73-4F33-A536-DB1A314BF4CA}" type="pres">
      <dgm:prSet presAssocID="{77D0E99A-3073-4E29-990C-44EABB419BC2}" presName="childText" presStyleLbl="bgAcc1" presStyleIdx="0" presStyleCnt="4">
        <dgm:presLayoutVars>
          <dgm:bulletEnabled val="1"/>
        </dgm:presLayoutVars>
      </dgm:prSet>
      <dgm:spPr/>
    </dgm:pt>
    <dgm:pt modelId="{33696185-EE92-41C9-B4A5-82C925E682F1}" type="pres">
      <dgm:prSet presAssocID="{2A0F68B8-651B-445E-A54E-F9CA905ED456}" presName="Name13" presStyleLbl="parChTrans1D2" presStyleIdx="1" presStyleCnt="4"/>
      <dgm:spPr/>
    </dgm:pt>
    <dgm:pt modelId="{89E01B48-C62A-470E-925A-19F54716AD02}" type="pres">
      <dgm:prSet presAssocID="{9D0D589C-8F8E-466E-9670-00B469E715C7}" presName="childText" presStyleLbl="bgAcc1" presStyleIdx="1" presStyleCnt="4">
        <dgm:presLayoutVars>
          <dgm:bulletEnabled val="1"/>
        </dgm:presLayoutVars>
      </dgm:prSet>
      <dgm:spPr/>
    </dgm:pt>
    <dgm:pt modelId="{4EC074DE-CA59-4894-9600-7BDC91E0D164}" type="pres">
      <dgm:prSet presAssocID="{DBB2664E-9F24-4900-A939-7CF0565D7CEC}" presName="Name13" presStyleLbl="parChTrans1D2" presStyleIdx="2" presStyleCnt="4"/>
      <dgm:spPr/>
    </dgm:pt>
    <dgm:pt modelId="{42934682-FEFB-40FD-92AF-64ECBD5A4B9E}" type="pres">
      <dgm:prSet presAssocID="{185A1E83-18BE-406C-B158-ABAF1CA9EB4E}" presName="childText" presStyleLbl="bgAcc1" presStyleIdx="2" presStyleCnt="4">
        <dgm:presLayoutVars>
          <dgm:bulletEnabled val="1"/>
        </dgm:presLayoutVars>
      </dgm:prSet>
      <dgm:spPr/>
    </dgm:pt>
    <dgm:pt modelId="{421046FD-2C5A-414B-9949-D56B7AD51940}" type="pres">
      <dgm:prSet presAssocID="{2870A6D3-5F18-4B8D-95A3-BB718711CFBD}" presName="Name13" presStyleLbl="parChTrans1D2" presStyleIdx="3" presStyleCnt="4"/>
      <dgm:spPr/>
    </dgm:pt>
    <dgm:pt modelId="{678D0117-A509-493C-9F16-10959D91FAD2}" type="pres">
      <dgm:prSet presAssocID="{84D5FB41-7846-4A55-9283-1DBE91691DD4}" presName="childText" presStyleLbl="bgAcc1" presStyleIdx="3" presStyleCnt="4">
        <dgm:presLayoutVars>
          <dgm:bulletEnabled val="1"/>
        </dgm:presLayoutVars>
      </dgm:prSet>
      <dgm:spPr/>
    </dgm:pt>
  </dgm:ptLst>
  <dgm:cxnLst>
    <dgm:cxn modelId="{2C966506-623F-4570-98E4-40B4DD8A7262}" type="presOf" srcId="{5464F647-90EE-48EE-B1F0-4FC8842C146E}" destId="{66A906C3-53F8-44CC-9342-63594097CBCE}" srcOrd="0" destOrd="0" presId="urn:microsoft.com/office/officeart/2005/8/layout/hierarchy3"/>
    <dgm:cxn modelId="{CFE78714-FA1B-4A81-8840-4940C2F6E2AC}" type="presOf" srcId="{84D5FB41-7846-4A55-9283-1DBE91691DD4}" destId="{678D0117-A509-493C-9F16-10959D91FAD2}" srcOrd="0" destOrd="0" presId="urn:microsoft.com/office/officeart/2005/8/layout/hierarchy3"/>
    <dgm:cxn modelId="{5616892B-0519-471B-AC0F-731C2E01D0CC}" type="presOf" srcId="{9D0D589C-8F8E-466E-9670-00B469E715C7}" destId="{89E01B48-C62A-470E-925A-19F54716AD02}" srcOrd="0" destOrd="0" presId="urn:microsoft.com/office/officeart/2005/8/layout/hierarchy3"/>
    <dgm:cxn modelId="{5B88B53E-BA73-417A-B4BD-988C234728A6}" type="presOf" srcId="{DBB2664E-9F24-4900-A939-7CF0565D7CEC}" destId="{4EC074DE-CA59-4894-9600-7BDC91E0D164}" srcOrd="0" destOrd="0" presId="urn:microsoft.com/office/officeart/2005/8/layout/hierarchy3"/>
    <dgm:cxn modelId="{7F284D48-6DFB-4CD4-A6AA-82FA5E3AEE7C}" type="presOf" srcId="{2870A6D3-5F18-4B8D-95A3-BB718711CFBD}" destId="{421046FD-2C5A-414B-9949-D56B7AD51940}" srcOrd="0" destOrd="0" presId="urn:microsoft.com/office/officeart/2005/8/layout/hierarchy3"/>
    <dgm:cxn modelId="{7B54055A-3B94-419B-9C22-64B2D4942A9C}" srcId="{5464F647-90EE-48EE-B1F0-4FC8842C146E}" destId="{185A1E83-18BE-406C-B158-ABAF1CA9EB4E}" srcOrd="2" destOrd="0" parTransId="{DBB2664E-9F24-4900-A939-7CF0565D7CEC}" sibTransId="{63C78945-A9F1-4A24-B1C0-44BECEE384BF}"/>
    <dgm:cxn modelId="{38AB547E-3810-4F59-8078-6715CE2BDD24}" srcId="{5464F647-90EE-48EE-B1F0-4FC8842C146E}" destId="{77D0E99A-3073-4E29-990C-44EABB419BC2}" srcOrd="0" destOrd="0" parTransId="{D92AB8DB-ED83-49C7-BE41-912F4ECD2C40}" sibTransId="{32F1AD25-1E1A-4B8F-A3CA-8B54C628DCAD}"/>
    <dgm:cxn modelId="{C939F0A1-3320-4515-9EFE-FA289DDCEEA0}" srcId="{5464F647-90EE-48EE-B1F0-4FC8842C146E}" destId="{84D5FB41-7846-4A55-9283-1DBE91691DD4}" srcOrd="3" destOrd="0" parTransId="{2870A6D3-5F18-4B8D-95A3-BB718711CFBD}" sibTransId="{DF60F986-E968-48E5-BF45-929108C2A0D3}"/>
    <dgm:cxn modelId="{5B02BFAE-8239-43AB-9ADB-73D2729716DE}" type="presOf" srcId="{185A1E83-18BE-406C-B158-ABAF1CA9EB4E}" destId="{42934682-FEFB-40FD-92AF-64ECBD5A4B9E}" srcOrd="0" destOrd="0" presId="urn:microsoft.com/office/officeart/2005/8/layout/hierarchy3"/>
    <dgm:cxn modelId="{B154BDB6-D80D-44C7-B6F3-1835BFEFA253}" type="presOf" srcId="{D92AB8DB-ED83-49C7-BE41-912F4ECD2C40}" destId="{437E8583-F061-462A-B610-6B5DC64950E1}" srcOrd="0" destOrd="0" presId="urn:microsoft.com/office/officeart/2005/8/layout/hierarchy3"/>
    <dgm:cxn modelId="{798CDBB9-87B3-4F64-A6B6-CF69A3251D5D}" type="presOf" srcId="{2A0F68B8-651B-445E-A54E-F9CA905ED456}" destId="{33696185-EE92-41C9-B4A5-82C925E682F1}" srcOrd="0" destOrd="0" presId="urn:microsoft.com/office/officeart/2005/8/layout/hierarchy3"/>
    <dgm:cxn modelId="{4812CBBF-7A28-4993-A985-E4754D9FEF8A}" type="presOf" srcId="{77D0E99A-3073-4E29-990C-44EABB419BC2}" destId="{AAA2A118-5D73-4F33-A536-DB1A314BF4CA}" srcOrd="0" destOrd="0" presId="urn:microsoft.com/office/officeart/2005/8/layout/hierarchy3"/>
    <dgm:cxn modelId="{8D5886C0-04E4-4139-ACC7-9230D8E511FF}" type="presOf" srcId="{3843747A-018E-4D39-B472-B655C1067111}" destId="{EFCD03EF-B239-4810-BF14-8F85DDB80FFF}" srcOrd="0" destOrd="0" presId="urn:microsoft.com/office/officeart/2005/8/layout/hierarchy3"/>
    <dgm:cxn modelId="{266CB7C8-D610-4EA9-90E0-595DEF743CB6}" srcId="{3843747A-018E-4D39-B472-B655C1067111}" destId="{5464F647-90EE-48EE-B1F0-4FC8842C146E}" srcOrd="0" destOrd="0" parTransId="{9FE07B8A-E73C-4515-ABAE-5B6E7F6129AE}" sibTransId="{4FD123C6-2DCC-4745-A8EB-19CA097409B6}"/>
    <dgm:cxn modelId="{EAEAC4D1-1CE1-4A6D-87E0-48EDC4A4E415}" srcId="{5464F647-90EE-48EE-B1F0-4FC8842C146E}" destId="{9D0D589C-8F8E-466E-9670-00B469E715C7}" srcOrd="1" destOrd="0" parTransId="{2A0F68B8-651B-445E-A54E-F9CA905ED456}" sibTransId="{8D9036B6-F20C-4C4F-81D3-CC85CD4C427D}"/>
    <dgm:cxn modelId="{E00250E5-D408-4FCD-B28E-0A8C106E3EF1}" type="presOf" srcId="{5464F647-90EE-48EE-B1F0-4FC8842C146E}" destId="{95242D74-8091-403A-9914-EF96F46B5D90}" srcOrd="1" destOrd="0" presId="urn:microsoft.com/office/officeart/2005/8/layout/hierarchy3"/>
    <dgm:cxn modelId="{52E8FDC2-0B45-4F02-AB07-F7E80BAB56D5}" type="presParOf" srcId="{EFCD03EF-B239-4810-BF14-8F85DDB80FFF}" destId="{34CEF950-EA41-4F9A-876D-803061AC9C68}" srcOrd="0" destOrd="0" presId="urn:microsoft.com/office/officeart/2005/8/layout/hierarchy3"/>
    <dgm:cxn modelId="{0472D8BA-B494-46A5-90DE-4450C762679F}" type="presParOf" srcId="{34CEF950-EA41-4F9A-876D-803061AC9C68}" destId="{50734560-4C36-42CD-908C-EC498E99F6FB}" srcOrd="0" destOrd="0" presId="urn:microsoft.com/office/officeart/2005/8/layout/hierarchy3"/>
    <dgm:cxn modelId="{A194D27F-68D1-44E4-88FD-B17BAA3289AB}" type="presParOf" srcId="{50734560-4C36-42CD-908C-EC498E99F6FB}" destId="{66A906C3-53F8-44CC-9342-63594097CBCE}" srcOrd="0" destOrd="0" presId="urn:microsoft.com/office/officeart/2005/8/layout/hierarchy3"/>
    <dgm:cxn modelId="{C7F5F800-B6A1-4602-B99C-7AFF5D46D52C}" type="presParOf" srcId="{50734560-4C36-42CD-908C-EC498E99F6FB}" destId="{95242D74-8091-403A-9914-EF96F46B5D90}" srcOrd="1" destOrd="0" presId="urn:microsoft.com/office/officeart/2005/8/layout/hierarchy3"/>
    <dgm:cxn modelId="{BCA066C3-4042-452E-9EB2-415B30BB50D4}" type="presParOf" srcId="{34CEF950-EA41-4F9A-876D-803061AC9C68}" destId="{A7E434BA-03F2-438E-8F9E-F4B18A5EAA68}" srcOrd="1" destOrd="0" presId="urn:microsoft.com/office/officeart/2005/8/layout/hierarchy3"/>
    <dgm:cxn modelId="{5AF5EA8C-9963-46B0-81D5-E6BB99BAF9BA}" type="presParOf" srcId="{A7E434BA-03F2-438E-8F9E-F4B18A5EAA68}" destId="{437E8583-F061-462A-B610-6B5DC64950E1}" srcOrd="0" destOrd="0" presId="urn:microsoft.com/office/officeart/2005/8/layout/hierarchy3"/>
    <dgm:cxn modelId="{2E161D64-B5F0-4B93-9B45-A62BE850A4B5}" type="presParOf" srcId="{A7E434BA-03F2-438E-8F9E-F4B18A5EAA68}" destId="{AAA2A118-5D73-4F33-A536-DB1A314BF4CA}" srcOrd="1" destOrd="0" presId="urn:microsoft.com/office/officeart/2005/8/layout/hierarchy3"/>
    <dgm:cxn modelId="{617B1318-6EDF-4CBF-8630-8817EDACD470}" type="presParOf" srcId="{A7E434BA-03F2-438E-8F9E-F4B18A5EAA68}" destId="{33696185-EE92-41C9-B4A5-82C925E682F1}" srcOrd="2" destOrd="0" presId="urn:microsoft.com/office/officeart/2005/8/layout/hierarchy3"/>
    <dgm:cxn modelId="{B3FA66D7-6100-48C4-8291-014727DA9878}" type="presParOf" srcId="{A7E434BA-03F2-438E-8F9E-F4B18A5EAA68}" destId="{89E01B48-C62A-470E-925A-19F54716AD02}" srcOrd="3" destOrd="0" presId="urn:microsoft.com/office/officeart/2005/8/layout/hierarchy3"/>
    <dgm:cxn modelId="{058BC850-85DF-44BA-A5BE-D9C8148B2547}" type="presParOf" srcId="{A7E434BA-03F2-438E-8F9E-F4B18A5EAA68}" destId="{4EC074DE-CA59-4894-9600-7BDC91E0D164}" srcOrd="4" destOrd="0" presId="urn:microsoft.com/office/officeart/2005/8/layout/hierarchy3"/>
    <dgm:cxn modelId="{2FB1CE15-928F-4227-8405-9F49687D99CB}" type="presParOf" srcId="{A7E434BA-03F2-438E-8F9E-F4B18A5EAA68}" destId="{42934682-FEFB-40FD-92AF-64ECBD5A4B9E}" srcOrd="5" destOrd="0" presId="urn:microsoft.com/office/officeart/2005/8/layout/hierarchy3"/>
    <dgm:cxn modelId="{B30F5B7D-742E-4955-9741-64D8E4E0669C}" type="presParOf" srcId="{A7E434BA-03F2-438E-8F9E-F4B18A5EAA68}" destId="{421046FD-2C5A-414B-9949-D56B7AD51940}" srcOrd="6" destOrd="0" presId="urn:microsoft.com/office/officeart/2005/8/layout/hierarchy3"/>
    <dgm:cxn modelId="{746095AF-F1CF-42D1-9617-15AE1E47BBDE}" type="presParOf" srcId="{A7E434BA-03F2-438E-8F9E-F4B18A5EAA68}" destId="{678D0117-A509-493C-9F16-10959D91FAD2}"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D4EC38-34CA-48BA-B1B9-FAD957423349}"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5846EA7E-D150-4D49-9903-AECAE7B68918}">
      <dgm:prSet phldrT="[Texto]"/>
      <dgm:spPr/>
      <dgm:t>
        <a:bodyPr/>
        <a:lstStyle/>
        <a:p>
          <a:r>
            <a:rPr lang="en-US" dirty="0"/>
            <a:t>Boolean satisfiability problem (SAT)</a:t>
          </a:r>
        </a:p>
      </dgm:t>
    </dgm:pt>
    <dgm:pt modelId="{71242016-39D9-4B1F-825E-7E35B62CA44F}" type="parTrans" cxnId="{A6A17C4B-06B0-4A0F-B0C3-104DF1D1C245}">
      <dgm:prSet/>
      <dgm:spPr/>
      <dgm:t>
        <a:bodyPr/>
        <a:lstStyle/>
        <a:p>
          <a:endParaRPr lang="en-US"/>
        </a:p>
      </dgm:t>
    </dgm:pt>
    <dgm:pt modelId="{2C4CE31B-58E9-467E-B9CD-DA05AB3281EE}" type="sibTrans" cxnId="{A6A17C4B-06B0-4A0F-B0C3-104DF1D1C245}">
      <dgm:prSet/>
      <dgm:spPr/>
      <dgm:t>
        <a:bodyPr/>
        <a:lstStyle/>
        <a:p>
          <a:endParaRPr lang="en-US"/>
        </a:p>
      </dgm:t>
    </dgm:pt>
    <dgm:pt modelId="{9F2740BF-FE38-4077-AA44-E31A68E9AB14}">
      <dgm:prSet/>
      <dgm:spPr/>
      <dgm:t>
        <a:bodyPr/>
        <a:lstStyle/>
        <a:p>
          <a:r>
            <a:rPr lang="en-US" dirty="0"/>
            <a:t>Knapsack problem</a:t>
          </a:r>
        </a:p>
      </dgm:t>
    </dgm:pt>
    <dgm:pt modelId="{7C7CA0F4-A496-463E-8E6E-0B89B79D0083}" type="parTrans" cxnId="{75E3D994-A79D-4B90-868E-BFF1B9D6C7FA}">
      <dgm:prSet/>
      <dgm:spPr/>
      <dgm:t>
        <a:bodyPr/>
        <a:lstStyle/>
        <a:p>
          <a:endParaRPr lang="en-US"/>
        </a:p>
      </dgm:t>
    </dgm:pt>
    <dgm:pt modelId="{1FA2A583-1C68-45C6-A2F6-1200E87F8CA1}" type="sibTrans" cxnId="{75E3D994-A79D-4B90-868E-BFF1B9D6C7FA}">
      <dgm:prSet/>
      <dgm:spPr/>
      <dgm:t>
        <a:bodyPr/>
        <a:lstStyle/>
        <a:p>
          <a:endParaRPr lang="en-US"/>
        </a:p>
      </dgm:t>
    </dgm:pt>
    <dgm:pt modelId="{95609CFB-5CA5-4130-A408-0D39B730F09E}">
      <dgm:prSet/>
      <dgm:spPr/>
      <dgm:t>
        <a:bodyPr/>
        <a:lstStyle/>
        <a:p>
          <a:r>
            <a:rPr lang="en-US" dirty="0"/>
            <a:t>Hamiltonian path problem</a:t>
          </a:r>
        </a:p>
      </dgm:t>
    </dgm:pt>
    <dgm:pt modelId="{3F232CBA-6813-46AA-8317-D8A9AACFE945}" type="parTrans" cxnId="{81BD10D6-C9FF-4FA7-806C-9828AC648691}">
      <dgm:prSet/>
      <dgm:spPr/>
      <dgm:t>
        <a:bodyPr/>
        <a:lstStyle/>
        <a:p>
          <a:endParaRPr lang="en-US"/>
        </a:p>
      </dgm:t>
    </dgm:pt>
    <dgm:pt modelId="{CEAFEAFF-EB47-4D94-9C4B-101FF65BC20A}" type="sibTrans" cxnId="{81BD10D6-C9FF-4FA7-806C-9828AC648691}">
      <dgm:prSet/>
      <dgm:spPr/>
      <dgm:t>
        <a:bodyPr/>
        <a:lstStyle/>
        <a:p>
          <a:endParaRPr lang="en-US"/>
        </a:p>
      </dgm:t>
    </dgm:pt>
    <dgm:pt modelId="{9535FC17-B715-4C5F-B0F0-B0D5A978C208}">
      <dgm:prSet/>
      <dgm:spPr/>
      <dgm:t>
        <a:bodyPr/>
        <a:lstStyle/>
        <a:p>
          <a:r>
            <a:rPr lang="en-US" dirty="0"/>
            <a:t>Travelling salesman problem (decision version)</a:t>
          </a:r>
        </a:p>
      </dgm:t>
    </dgm:pt>
    <dgm:pt modelId="{320F36E4-41A2-4B79-80CF-730EBA36B05F}" type="parTrans" cxnId="{BAED7ED1-CA9F-4792-A3BA-8AC5BF27B553}">
      <dgm:prSet/>
      <dgm:spPr/>
      <dgm:t>
        <a:bodyPr/>
        <a:lstStyle/>
        <a:p>
          <a:endParaRPr lang="en-US"/>
        </a:p>
      </dgm:t>
    </dgm:pt>
    <dgm:pt modelId="{9337CB77-6CD0-4C3E-B985-A1895ADF3C69}" type="sibTrans" cxnId="{BAED7ED1-CA9F-4792-A3BA-8AC5BF27B553}">
      <dgm:prSet/>
      <dgm:spPr/>
      <dgm:t>
        <a:bodyPr/>
        <a:lstStyle/>
        <a:p>
          <a:endParaRPr lang="en-US"/>
        </a:p>
      </dgm:t>
    </dgm:pt>
    <dgm:pt modelId="{FFA84FD6-6C5E-4613-8989-A01417627560}">
      <dgm:prSet/>
      <dgm:spPr/>
      <dgm:t>
        <a:bodyPr/>
        <a:lstStyle/>
        <a:p>
          <a:r>
            <a:rPr lang="en-US"/>
            <a:t>Subgraph isomorphism problem</a:t>
          </a:r>
          <a:endParaRPr lang="en-US" dirty="0"/>
        </a:p>
      </dgm:t>
    </dgm:pt>
    <dgm:pt modelId="{8CE04CE6-F873-4409-B644-3A8BAD0BB896}" type="parTrans" cxnId="{0894A6BF-E163-4A08-8DC4-9CC6065C97C7}">
      <dgm:prSet/>
      <dgm:spPr/>
      <dgm:t>
        <a:bodyPr/>
        <a:lstStyle/>
        <a:p>
          <a:endParaRPr lang="en-US"/>
        </a:p>
      </dgm:t>
    </dgm:pt>
    <dgm:pt modelId="{6C3F7757-3FEE-4EC0-AFFE-67C96275173A}" type="sibTrans" cxnId="{0894A6BF-E163-4A08-8DC4-9CC6065C97C7}">
      <dgm:prSet/>
      <dgm:spPr/>
      <dgm:t>
        <a:bodyPr/>
        <a:lstStyle/>
        <a:p>
          <a:endParaRPr lang="en-US"/>
        </a:p>
      </dgm:t>
    </dgm:pt>
    <dgm:pt modelId="{DF7275C0-DC50-4166-991C-0FACB4786992}">
      <dgm:prSet/>
      <dgm:spPr/>
      <dgm:t>
        <a:bodyPr/>
        <a:lstStyle/>
        <a:p>
          <a:r>
            <a:rPr lang="en-US"/>
            <a:t>Subset sum problem</a:t>
          </a:r>
          <a:endParaRPr lang="en-US" dirty="0"/>
        </a:p>
      </dgm:t>
    </dgm:pt>
    <dgm:pt modelId="{FAA0EF19-AC30-47A7-9161-E9445D06EA15}" type="parTrans" cxnId="{E242BD46-0006-4D51-94B9-0A164C0A6DA6}">
      <dgm:prSet/>
      <dgm:spPr/>
      <dgm:t>
        <a:bodyPr/>
        <a:lstStyle/>
        <a:p>
          <a:endParaRPr lang="en-US"/>
        </a:p>
      </dgm:t>
    </dgm:pt>
    <dgm:pt modelId="{C37E1474-A37C-41D4-B5FA-A9C491DCE6E9}" type="sibTrans" cxnId="{E242BD46-0006-4D51-94B9-0A164C0A6DA6}">
      <dgm:prSet/>
      <dgm:spPr/>
      <dgm:t>
        <a:bodyPr/>
        <a:lstStyle/>
        <a:p>
          <a:endParaRPr lang="en-US"/>
        </a:p>
      </dgm:t>
    </dgm:pt>
    <dgm:pt modelId="{7B6EAB39-ED8F-4C25-BE93-7CF1697E724A}">
      <dgm:prSet/>
      <dgm:spPr/>
      <dgm:t>
        <a:bodyPr/>
        <a:lstStyle/>
        <a:p>
          <a:r>
            <a:rPr lang="en-US"/>
            <a:t>Clique problem</a:t>
          </a:r>
          <a:endParaRPr lang="en-US" dirty="0"/>
        </a:p>
      </dgm:t>
    </dgm:pt>
    <dgm:pt modelId="{4276CBAA-DC21-4074-B93D-F2A5E2DCB4B1}" type="parTrans" cxnId="{C5199654-B6A3-4575-A999-6EB5AC9CC0E2}">
      <dgm:prSet/>
      <dgm:spPr/>
      <dgm:t>
        <a:bodyPr/>
        <a:lstStyle/>
        <a:p>
          <a:endParaRPr lang="en-US"/>
        </a:p>
      </dgm:t>
    </dgm:pt>
    <dgm:pt modelId="{5AEAB1FD-EF8F-4E89-98C6-CE8D5815B51A}" type="sibTrans" cxnId="{C5199654-B6A3-4575-A999-6EB5AC9CC0E2}">
      <dgm:prSet/>
      <dgm:spPr/>
      <dgm:t>
        <a:bodyPr/>
        <a:lstStyle/>
        <a:p>
          <a:endParaRPr lang="en-US"/>
        </a:p>
      </dgm:t>
    </dgm:pt>
    <dgm:pt modelId="{718E349A-8DE4-4623-BAAE-E6371B069C4A}">
      <dgm:prSet/>
      <dgm:spPr/>
      <dgm:t>
        <a:bodyPr/>
        <a:lstStyle/>
        <a:p>
          <a:r>
            <a:rPr lang="en-US"/>
            <a:t>Vertex cover problem</a:t>
          </a:r>
          <a:endParaRPr lang="en-US" dirty="0"/>
        </a:p>
      </dgm:t>
    </dgm:pt>
    <dgm:pt modelId="{EBD4B7AE-D9D3-44EE-BCFD-73C75085220B}" type="parTrans" cxnId="{77F14366-1241-4B33-9456-CD02DD8E83D3}">
      <dgm:prSet/>
      <dgm:spPr/>
      <dgm:t>
        <a:bodyPr/>
        <a:lstStyle/>
        <a:p>
          <a:endParaRPr lang="en-US"/>
        </a:p>
      </dgm:t>
    </dgm:pt>
    <dgm:pt modelId="{F71D2793-82E7-401F-BEC9-283F20C65BEC}" type="sibTrans" cxnId="{77F14366-1241-4B33-9456-CD02DD8E83D3}">
      <dgm:prSet/>
      <dgm:spPr/>
      <dgm:t>
        <a:bodyPr/>
        <a:lstStyle/>
        <a:p>
          <a:endParaRPr lang="en-US"/>
        </a:p>
      </dgm:t>
    </dgm:pt>
    <dgm:pt modelId="{8FFE4A1B-8AB9-499C-B075-C4B873C41507}">
      <dgm:prSet/>
      <dgm:spPr/>
      <dgm:t>
        <a:bodyPr/>
        <a:lstStyle/>
        <a:p>
          <a:r>
            <a:rPr lang="en-US"/>
            <a:t>Independent set problem</a:t>
          </a:r>
          <a:endParaRPr lang="en-US" dirty="0"/>
        </a:p>
      </dgm:t>
    </dgm:pt>
    <dgm:pt modelId="{3E41BED6-AFD5-4F2B-9FEE-7D5483810305}" type="parTrans" cxnId="{5CA91FB7-D70F-48BB-B379-9F21C7F49AEF}">
      <dgm:prSet/>
      <dgm:spPr/>
      <dgm:t>
        <a:bodyPr/>
        <a:lstStyle/>
        <a:p>
          <a:endParaRPr lang="en-US"/>
        </a:p>
      </dgm:t>
    </dgm:pt>
    <dgm:pt modelId="{E4A7ED06-0FA8-4FE5-BFC8-2CB3EA552DEF}" type="sibTrans" cxnId="{5CA91FB7-D70F-48BB-B379-9F21C7F49AEF}">
      <dgm:prSet/>
      <dgm:spPr/>
      <dgm:t>
        <a:bodyPr/>
        <a:lstStyle/>
        <a:p>
          <a:endParaRPr lang="en-US"/>
        </a:p>
      </dgm:t>
    </dgm:pt>
    <dgm:pt modelId="{EDE50C61-0C35-487A-86B6-EC0F32A9FDCC}">
      <dgm:prSet/>
      <dgm:spPr/>
      <dgm:t>
        <a:bodyPr/>
        <a:lstStyle/>
        <a:p>
          <a:r>
            <a:rPr lang="en-US"/>
            <a:t>Dominating set problem</a:t>
          </a:r>
          <a:endParaRPr lang="en-US" dirty="0"/>
        </a:p>
      </dgm:t>
    </dgm:pt>
    <dgm:pt modelId="{6089FB94-2F47-4AA1-87A8-1BBDBE01000F}" type="parTrans" cxnId="{BE01841A-1F73-4705-B82F-021707338B05}">
      <dgm:prSet/>
      <dgm:spPr/>
      <dgm:t>
        <a:bodyPr/>
        <a:lstStyle/>
        <a:p>
          <a:endParaRPr lang="en-US"/>
        </a:p>
      </dgm:t>
    </dgm:pt>
    <dgm:pt modelId="{DD431045-5409-4DBB-8951-5BF2AEEF7DE0}" type="sibTrans" cxnId="{BE01841A-1F73-4705-B82F-021707338B05}">
      <dgm:prSet/>
      <dgm:spPr/>
      <dgm:t>
        <a:bodyPr/>
        <a:lstStyle/>
        <a:p>
          <a:endParaRPr lang="en-US"/>
        </a:p>
      </dgm:t>
    </dgm:pt>
    <dgm:pt modelId="{18F97A30-32C7-4ECE-AB72-EAD4AABE813F}">
      <dgm:prSet/>
      <dgm:spPr/>
      <dgm:t>
        <a:bodyPr/>
        <a:lstStyle/>
        <a:p>
          <a:r>
            <a:rPr lang="en-US"/>
            <a:t>Graph coloring problem</a:t>
          </a:r>
          <a:endParaRPr lang="en-US" dirty="0"/>
        </a:p>
      </dgm:t>
    </dgm:pt>
    <dgm:pt modelId="{90F1FB03-B9AF-449E-A7D9-79CC7E10B311}" type="parTrans" cxnId="{C5F4000E-7E2C-44C0-BD94-0DC7A9F366D4}">
      <dgm:prSet/>
      <dgm:spPr/>
      <dgm:t>
        <a:bodyPr/>
        <a:lstStyle/>
        <a:p>
          <a:endParaRPr lang="en-US"/>
        </a:p>
      </dgm:t>
    </dgm:pt>
    <dgm:pt modelId="{F8FEE3A1-B950-4F6E-AB0C-C9BCF94AD6F5}" type="sibTrans" cxnId="{C5F4000E-7E2C-44C0-BD94-0DC7A9F366D4}">
      <dgm:prSet/>
      <dgm:spPr/>
      <dgm:t>
        <a:bodyPr/>
        <a:lstStyle/>
        <a:p>
          <a:endParaRPr lang="en-US"/>
        </a:p>
      </dgm:t>
    </dgm:pt>
    <dgm:pt modelId="{1FFC1C83-73C4-4A9A-9FDB-52941FCB6EA2}" type="pres">
      <dgm:prSet presAssocID="{56D4EC38-34CA-48BA-B1B9-FAD957423349}" presName="diagram" presStyleCnt="0">
        <dgm:presLayoutVars>
          <dgm:dir/>
          <dgm:resizeHandles val="exact"/>
        </dgm:presLayoutVars>
      </dgm:prSet>
      <dgm:spPr/>
    </dgm:pt>
    <dgm:pt modelId="{B2976BC0-1285-484E-8180-08BF3310C2A2}" type="pres">
      <dgm:prSet presAssocID="{5846EA7E-D150-4D49-9903-AECAE7B68918}" presName="node" presStyleLbl="node1" presStyleIdx="0" presStyleCnt="11">
        <dgm:presLayoutVars>
          <dgm:bulletEnabled val="1"/>
        </dgm:presLayoutVars>
      </dgm:prSet>
      <dgm:spPr/>
    </dgm:pt>
    <dgm:pt modelId="{92B26D2D-38CD-4A36-8A69-58EE512CA649}" type="pres">
      <dgm:prSet presAssocID="{2C4CE31B-58E9-467E-B9CD-DA05AB3281EE}" presName="sibTrans" presStyleCnt="0"/>
      <dgm:spPr/>
    </dgm:pt>
    <dgm:pt modelId="{3820D09E-D30D-4910-AA70-8C416C97EF22}" type="pres">
      <dgm:prSet presAssocID="{9F2740BF-FE38-4077-AA44-E31A68E9AB14}" presName="node" presStyleLbl="node1" presStyleIdx="1" presStyleCnt="11">
        <dgm:presLayoutVars>
          <dgm:bulletEnabled val="1"/>
        </dgm:presLayoutVars>
      </dgm:prSet>
      <dgm:spPr/>
    </dgm:pt>
    <dgm:pt modelId="{6F23C454-9EF4-4C8C-9DD0-FB1825F530D9}" type="pres">
      <dgm:prSet presAssocID="{1FA2A583-1C68-45C6-A2F6-1200E87F8CA1}" presName="sibTrans" presStyleCnt="0"/>
      <dgm:spPr/>
    </dgm:pt>
    <dgm:pt modelId="{2D35EDE5-C111-487B-83D7-8C6205589602}" type="pres">
      <dgm:prSet presAssocID="{95609CFB-5CA5-4130-A408-0D39B730F09E}" presName="node" presStyleLbl="node1" presStyleIdx="2" presStyleCnt="11">
        <dgm:presLayoutVars>
          <dgm:bulletEnabled val="1"/>
        </dgm:presLayoutVars>
      </dgm:prSet>
      <dgm:spPr/>
    </dgm:pt>
    <dgm:pt modelId="{792C96FD-3513-4A32-8A69-E0442353E5D5}" type="pres">
      <dgm:prSet presAssocID="{CEAFEAFF-EB47-4D94-9C4B-101FF65BC20A}" presName="sibTrans" presStyleCnt="0"/>
      <dgm:spPr/>
    </dgm:pt>
    <dgm:pt modelId="{302CA6F7-ED64-4701-BE48-5548ABADF6DC}" type="pres">
      <dgm:prSet presAssocID="{9535FC17-B715-4C5F-B0F0-B0D5A978C208}" presName="node" presStyleLbl="node1" presStyleIdx="3" presStyleCnt="11">
        <dgm:presLayoutVars>
          <dgm:bulletEnabled val="1"/>
        </dgm:presLayoutVars>
      </dgm:prSet>
      <dgm:spPr/>
    </dgm:pt>
    <dgm:pt modelId="{3D861B91-E9E8-4932-8691-2DA5FFD9E739}" type="pres">
      <dgm:prSet presAssocID="{9337CB77-6CD0-4C3E-B985-A1895ADF3C69}" presName="sibTrans" presStyleCnt="0"/>
      <dgm:spPr/>
    </dgm:pt>
    <dgm:pt modelId="{7E3EA6E5-DFD8-4643-984D-372F3CE5FC3E}" type="pres">
      <dgm:prSet presAssocID="{FFA84FD6-6C5E-4613-8989-A01417627560}" presName="node" presStyleLbl="node1" presStyleIdx="4" presStyleCnt="11">
        <dgm:presLayoutVars>
          <dgm:bulletEnabled val="1"/>
        </dgm:presLayoutVars>
      </dgm:prSet>
      <dgm:spPr/>
    </dgm:pt>
    <dgm:pt modelId="{047D8136-E8E3-4716-96F5-56A333D3EFD9}" type="pres">
      <dgm:prSet presAssocID="{6C3F7757-3FEE-4EC0-AFFE-67C96275173A}" presName="sibTrans" presStyleCnt="0"/>
      <dgm:spPr/>
    </dgm:pt>
    <dgm:pt modelId="{6D9F4402-1B0A-4335-8DB6-D4CB6BA63FAC}" type="pres">
      <dgm:prSet presAssocID="{DF7275C0-DC50-4166-991C-0FACB4786992}" presName="node" presStyleLbl="node1" presStyleIdx="5" presStyleCnt="11">
        <dgm:presLayoutVars>
          <dgm:bulletEnabled val="1"/>
        </dgm:presLayoutVars>
      </dgm:prSet>
      <dgm:spPr/>
    </dgm:pt>
    <dgm:pt modelId="{C803C8C2-2AF8-44E1-A39F-BAD26DF0C613}" type="pres">
      <dgm:prSet presAssocID="{C37E1474-A37C-41D4-B5FA-A9C491DCE6E9}" presName="sibTrans" presStyleCnt="0"/>
      <dgm:spPr/>
    </dgm:pt>
    <dgm:pt modelId="{C92B7A39-F247-4523-AF50-B2F5ADCA077D}" type="pres">
      <dgm:prSet presAssocID="{7B6EAB39-ED8F-4C25-BE93-7CF1697E724A}" presName="node" presStyleLbl="node1" presStyleIdx="6" presStyleCnt="11">
        <dgm:presLayoutVars>
          <dgm:bulletEnabled val="1"/>
        </dgm:presLayoutVars>
      </dgm:prSet>
      <dgm:spPr/>
    </dgm:pt>
    <dgm:pt modelId="{B97A73A8-2C9F-4BC7-95D5-9DE7981872D2}" type="pres">
      <dgm:prSet presAssocID="{5AEAB1FD-EF8F-4E89-98C6-CE8D5815B51A}" presName="sibTrans" presStyleCnt="0"/>
      <dgm:spPr/>
    </dgm:pt>
    <dgm:pt modelId="{9D74EE3C-0296-4888-9970-D3C55EC5ADFA}" type="pres">
      <dgm:prSet presAssocID="{718E349A-8DE4-4623-BAAE-E6371B069C4A}" presName="node" presStyleLbl="node1" presStyleIdx="7" presStyleCnt="11">
        <dgm:presLayoutVars>
          <dgm:bulletEnabled val="1"/>
        </dgm:presLayoutVars>
      </dgm:prSet>
      <dgm:spPr/>
    </dgm:pt>
    <dgm:pt modelId="{2441B681-13C8-4CD2-AA2F-730A110C4F0F}" type="pres">
      <dgm:prSet presAssocID="{F71D2793-82E7-401F-BEC9-283F20C65BEC}" presName="sibTrans" presStyleCnt="0"/>
      <dgm:spPr/>
    </dgm:pt>
    <dgm:pt modelId="{1BA5732E-56BB-4F6A-8C5B-6D5588745256}" type="pres">
      <dgm:prSet presAssocID="{8FFE4A1B-8AB9-499C-B075-C4B873C41507}" presName="node" presStyleLbl="node1" presStyleIdx="8" presStyleCnt="11">
        <dgm:presLayoutVars>
          <dgm:bulletEnabled val="1"/>
        </dgm:presLayoutVars>
      </dgm:prSet>
      <dgm:spPr/>
    </dgm:pt>
    <dgm:pt modelId="{2C860C28-2EAB-4BA6-B95A-AF299111427A}" type="pres">
      <dgm:prSet presAssocID="{E4A7ED06-0FA8-4FE5-BFC8-2CB3EA552DEF}" presName="sibTrans" presStyleCnt="0"/>
      <dgm:spPr/>
    </dgm:pt>
    <dgm:pt modelId="{3289C85A-FA99-485D-9C00-1396B770F468}" type="pres">
      <dgm:prSet presAssocID="{EDE50C61-0C35-487A-86B6-EC0F32A9FDCC}" presName="node" presStyleLbl="node1" presStyleIdx="9" presStyleCnt="11">
        <dgm:presLayoutVars>
          <dgm:bulletEnabled val="1"/>
        </dgm:presLayoutVars>
      </dgm:prSet>
      <dgm:spPr/>
    </dgm:pt>
    <dgm:pt modelId="{3C623EFF-16FE-4CF9-AEBD-DAAD5CA9938D}" type="pres">
      <dgm:prSet presAssocID="{DD431045-5409-4DBB-8951-5BF2AEEF7DE0}" presName="sibTrans" presStyleCnt="0"/>
      <dgm:spPr/>
    </dgm:pt>
    <dgm:pt modelId="{82A3AB15-CEC7-4660-AD0D-3C0237E143A3}" type="pres">
      <dgm:prSet presAssocID="{18F97A30-32C7-4ECE-AB72-EAD4AABE813F}" presName="node" presStyleLbl="node1" presStyleIdx="10" presStyleCnt="11">
        <dgm:presLayoutVars>
          <dgm:bulletEnabled val="1"/>
        </dgm:presLayoutVars>
      </dgm:prSet>
      <dgm:spPr/>
    </dgm:pt>
  </dgm:ptLst>
  <dgm:cxnLst>
    <dgm:cxn modelId="{5245C10A-7154-40E4-A426-996C247F92A0}" type="presOf" srcId="{718E349A-8DE4-4623-BAAE-E6371B069C4A}" destId="{9D74EE3C-0296-4888-9970-D3C55EC5ADFA}" srcOrd="0" destOrd="0" presId="urn:microsoft.com/office/officeart/2005/8/layout/default"/>
    <dgm:cxn modelId="{C5F4000E-7E2C-44C0-BD94-0DC7A9F366D4}" srcId="{56D4EC38-34CA-48BA-B1B9-FAD957423349}" destId="{18F97A30-32C7-4ECE-AB72-EAD4AABE813F}" srcOrd="10" destOrd="0" parTransId="{90F1FB03-B9AF-449E-A7D9-79CC7E10B311}" sibTransId="{F8FEE3A1-B950-4F6E-AB0C-C9BCF94AD6F5}"/>
    <dgm:cxn modelId="{BE01841A-1F73-4705-B82F-021707338B05}" srcId="{56D4EC38-34CA-48BA-B1B9-FAD957423349}" destId="{EDE50C61-0C35-487A-86B6-EC0F32A9FDCC}" srcOrd="9" destOrd="0" parTransId="{6089FB94-2F47-4AA1-87A8-1BBDBE01000F}" sibTransId="{DD431045-5409-4DBB-8951-5BF2AEEF7DE0}"/>
    <dgm:cxn modelId="{09932F23-936A-40E1-8F97-ED163DEF1AE9}" type="presOf" srcId="{18F97A30-32C7-4ECE-AB72-EAD4AABE813F}" destId="{82A3AB15-CEC7-4660-AD0D-3C0237E143A3}" srcOrd="0" destOrd="0" presId="urn:microsoft.com/office/officeart/2005/8/layout/default"/>
    <dgm:cxn modelId="{868B835E-4004-4C3B-8221-B6E1DC1CBF94}" type="presOf" srcId="{95609CFB-5CA5-4130-A408-0D39B730F09E}" destId="{2D35EDE5-C111-487B-83D7-8C6205589602}" srcOrd="0" destOrd="0" presId="urn:microsoft.com/office/officeart/2005/8/layout/default"/>
    <dgm:cxn modelId="{77F14366-1241-4B33-9456-CD02DD8E83D3}" srcId="{56D4EC38-34CA-48BA-B1B9-FAD957423349}" destId="{718E349A-8DE4-4623-BAAE-E6371B069C4A}" srcOrd="7" destOrd="0" parTransId="{EBD4B7AE-D9D3-44EE-BCFD-73C75085220B}" sibTransId="{F71D2793-82E7-401F-BEC9-283F20C65BEC}"/>
    <dgm:cxn modelId="{E242BD46-0006-4D51-94B9-0A164C0A6DA6}" srcId="{56D4EC38-34CA-48BA-B1B9-FAD957423349}" destId="{DF7275C0-DC50-4166-991C-0FACB4786992}" srcOrd="5" destOrd="0" parTransId="{FAA0EF19-AC30-47A7-9161-E9445D06EA15}" sibTransId="{C37E1474-A37C-41D4-B5FA-A9C491DCE6E9}"/>
    <dgm:cxn modelId="{A6A17C4B-06B0-4A0F-B0C3-104DF1D1C245}" srcId="{56D4EC38-34CA-48BA-B1B9-FAD957423349}" destId="{5846EA7E-D150-4D49-9903-AECAE7B68918}" srcOrd="0" destOrd="0" parTransId="{71242016-39D9-4B1F-825E-7E35B62CA44F}" sibTransId="{2C4CE31B-58E9-467E-B9CD-DA05AB3281EE}"/>
    <dgm:cxn modelId="{FB1F046D-CAE5-40A2-91AA-37327F1920D3}" type="presOf" srcId="{5846EA7E-D150-4D49-9903-AECAE7B68918}" destId="{B2976BC0-1285-484E-8180-08BF3310C2A2}" srcOrd="0" destOrd="0" presId="urn:microsoft.com/office/officeart/2005/8/layout/default"/>
    <dgm:cxn modelId="{23FF4054-0A36-4223-BD33-ED2BD114749C}" type="presOf" srcId="{EDE50C61-0C35-487A-86B6-EC0F32A9FDCC}" destId="{3289C85A-FA99-485D-9C00-1396B770F468}" srcOrd="0" destOrd="0" presId="urn:microsoft.com/office/officeart/2005/8/layout/default"/>
    <dgm:cxn modelId="{C5199654-B6A3-4575-A999-6EB5AC9CC0E2}" srcId="{56D4EC38-34CA-48BA-B1B9-FAD957423349}" destId="{7B6EAB39-ED8F-4C25-BE93-7CF1697E724A}" srcOrd="6" destOrd="0" parTransId="{4276CBAA-DC21-4074-B93D-F2A5E2DCB4B1}" sibTransId="{5AEAB1FD-EF8F-4E89-98C6-CE8D5815B51A}"/>
    <dgm:cxn modelId="{75E3D994-A79D-4B90-868E-BFF1B9D6C7FA}" srcId="{56D4EC38-34CA-48BA-B1B9-FAD957423349}" destId="{9F2740BF-FE38-4077-AA44-E31A68E9AB14}" srcOrd="1" destOrd="0" parTransId="{7C7CA0F4-A496-463E-8E6E-0B89B79D0083}" sibTransId="{1FA2A583-1C68-45C6-A2F6-1200E87F8CA1}"/>
    <dgm:cxn modelId="{95A7A299-AF9D-4648-966E-1955D4D1847D}" type="presOf" srcId="{DF7275C0-DC50-4166-991C-0FACB4786992}" destId="{6D9F4402-1B0A-4335-8DB6-D4CB6BA63FAC}" srcOrd="0" destOrd="0" presId="urn:microsoft.com/office/officeart/2005/8/layout/default"/>
    <dgm:cxn modelId="{F1214CA2-6811-4CAC-A701-AC66AFE01796}" type="presOf" srcId="{7B6EAB39-ED8F-4C25-BE93-7CF1697E724A}" destId="{C92B7A39-F247-4523-AF50-B2F5ADCA077D}" srcOrd="0" destOrd="0" presId="urn:microsoft.com/office/officeart/2005/8/layout/default"/>
    <dgm:cxn modelId="{6BEEB5A4-B99D-4F6D-A8F3-9DA6B1B0E337}" type="presOf" srcId="{9F2740BF-FE38-4077-AA44-E31A68E9AB14}" destId="{3820D09E-D30D-4910-AA70-8C416C97EF22}" srcOrd="0" destOrd="0" presId="urn:microsoft.com/office/officeart/2005/8/layout/default"/>
    <dgm:cxn modelId="{5CA91FB7-D70F-48BB-B379-9F21C7F49AEF}" srcId="{56D4EC38-34CA-48BA-B1B9-FAD957423349}" destId="{8FFE4A1B-8AB9-499C-B075-C4B873C41507}" srcOrd="8" destOrd="0" parTransId="{3E41BED6-AFD5-4F2B-9FEE-7D5483810305}" sibTransId="{E4A7ED06-0FA8-4FE5-BFC8-2CB3EA552DEF}"/>
    <dgm:cxn modelId="{0894A6BF-E163-4A08-8DC4-9CC6065C97C7}" srcId="{56D4EC38-34CA-48BA-B1B9-FAD957423349}" destId="{FFA84FD6-6C5E-4613-8989-A01417627560}" srcOrd="4" destOrd="0" parTransId="{8CE04CE6-F873-4409-B644-3A8BAD0BB896}" sibTransId="{6C3F7757-3FEE-4EC0-AFFE-67C96275173A}"/>
    <dgm:cxn modelId="{0FE235CF-916A-4207-BC17-6329C04D7468}" type="presOf" srcId="{FFA84FD6-6C5E-4613-8989-A01417627560}" destId="{7E3EA6E5-DFD8-4643-984D-372F3CE5FC3E}" srcOrd="0" destOrd="0" presId="urn:microsoft.com/office/officeart/2005/8/layout/default"/>
    <dgm:cxn modelId="{BAED7ED1-CA9F-4792-A3BA-8AC5BF27B553}" srcId="{56D4EC38-34CA-48BA-B1B9-FAD957423349}" destId="{9535FC17-B715-4C5F-B0F0-B0D5A978C208}" srcOrd="3" destOrd="0" parTransId="{320F36E4-41A2-4B79-80CF-730EBA36B05F}" sibTransId="{9337CB77-6CD0-4C3E-B985-A1895ADF3C69}"/>
    <dgm:cxn modelId="{1EB8F9D2-9D94-4D94-A2DA-6A2CB862F01B}" type="presOf" srcId="{9535FC17-B715-4C5F-B0F0-B0D5A978C208}" destId="{302CA6F7-ED64-4701-BE48-5548ABADF6DC}" srcOrd="0" destOrd="0" presId="urn:microsoft.com/office/officeart/2005/8/layout/default"/>
    <dgm:cxn modelId="{81BD10D6-C9FF-4FA7-806C-9828AC648691}" srcId="{56D4EC38-34CA-48BA-B1B9-FAD957423349}" destId="{95609CFB-5CA5-4130-A408-0D39B730F09E}" srcOrd="2" destOrd="0" parTransId="{3F232CBA-6813-46AA-8317-D8A9AACFE945}" sibTransId="{CEAFEAFF-EB47-4D94-9C4B-101FF65BC20A}"/>
    <dgm:cxn modelId="{8590A0EA-49A3-4992-A354-9CEB6455F51F}" type="presOf" srcId="{56D4EC38-34CA-48BA-B1B9-FAD957423349}" destId="{1FFC1C83-73C4-4A9A-9FDB-52941FCB6EA2}" srcOrd="0" destOrd="0" presId="urn:microsoft.com/office/officeart/2005/8/layout/default"/>
    <dgm:cxn modelId="{BA2F9AF0-9DDE-4436-86AB-F3D2C4654362}" type="presOf" srcId="{8FFE4A1B-8AB9-499C-B075-C4B873C41507}" destId="{1BA5732E-56BB-4F6A-8C5B-6D5588745256}" srcOrd="0" destOrd="0" presId="urn:microsoft.com/office/officeart/2005/8/layout/default"/>
    <dgm:cxn modelId="{4E34F7A2-C24D-4F0E-845D-A28B2E38D14E}" type="presParOf" srcId="{1FFC1C83-73C4-4A9A-9FDB-52941FCB6EA2}" destId="{B2976BC0-1285-484E-8180-08BF3310C2A2}" srcOrd="0" destOrd="0" presId="urn:microsoft.com/office/officeart/2005/8/layout/default"/>
    <dgm:cxn modelId="{717BBA87-E57B-4940-9183-0E7CEC420C5A}" type="presParOf" srcId="{1FFC1C83-73C4-4A9A-9FDB-52941FCB6EA2}" destId="{92B26D2D-38CD-4A36-8A69-58EE512CA649}" srcOrd="1" destOrd="0" presId="urn:microsoft.com/office/officeart/2005/8/layout/default"/>
    <dgm:cxn modelId="{AA160559-82D9-403C-A2B1-FD7894296056}" type="presParOf" srcId="{1FFC1C83-73C4-4A9A-9FDB-52941FCB6EA2}" destId="{3820D09E-D30D-4910-AA70-8C416C97EF22}" srcOrd="2" destOrd="0" presId="urn:microsoft.com/office/officeart/2005/8/layout/default"/>
    <dgm:cxn modelId="{F65ED437-1DA6-4A84-97D2-4B3F436674EB}" type="presParOf" srcId="{1FFC1C83-73C4-4A9A-9FDB-52941FCB6EA2}" destId="{6F23C454-9EF4-4C8C-9DD0-FB1825F530D9}" srcOrd="3" destOrd="0" presId="urn:microsoft.com/office/officeart/2005/8/layout/default"/>
    <dgm:cxn modelId="{B78BDE02-6975-4729-B763-40F9E1EB36BA}" type="presParOf" srcId="{1FFC1C83-73C4-4A9A-9FDB-52941FCB6EA2}" destId="{2D35EDE5-C111-487B-83D7-8C6205589602}" srcOrd="4" destOrd="0" presId="urn:microsoft.com/office/officeart/2005/8/layout/default"/>
    <dgm:cxn modelId="{84602622-FD0F-4700-BD3F-5C1DFE508063}" type="presParOf" srcId="{1FFC1C83-73C4-4A9A-9FDB-52941FCB6EA2}" destId="{792C96FD-3513-4A32-8A69-E0442353E5D5}" srcOrd="5" destOrd="0" presId="urn:microsoft.com/office/officeart/2005/8/layout/default"/>
    <dgm:cxn modelId="{B6A2D1AD-2A1B-496E-B710-154284767AFF}" type="presParOf" srcId="{1FFC1C83-73C4-4A9A-9FDB-52941FCB6EA2}" destId="{302CA6F7-ED64-4701-BE48-5548ABADF6DC}" srcOrd="6" destOrd="0" presId="urn:microsoft.com/office/officeart/2005/8/layout/default"/>
    <dgm:cxn modelId="{13CA57A6-FBE1-4FCA-995B-D29DEDA80853}" type="presParOf" srcId="{1FFC1C83-73C4-4A9A-9FDB-52941FCB6EA2}" destId="{3D861B91-E9E8-4932-8691-2DA5FFD9E739}" srcOrd="7" destOrd="0" presId="urn:microsoft.com/office/officeart/2005/8/layout/default"/>
    <dgm:cxn modelId="{47B323B8-2CA0-4E72-84A5-E82AD2205D18}" type="presParOf" srcId="{1FFC1C83-73C4-4A9A-9FDB-52941FCB6EA2}" destId="{7E3EA6E5-DFD8-4643-984D-372F3CE5FC3E}" srcOrd="8" destOrd="0" presId="urn:microsoft.com/office/officeart/2005/8/layout/default"/>
    <dgm:cxn modelId="{FDFAF911-7C9D-4D22-BBB4-1A28FCF73D56}" type="presParOf" srcId="{1FFC1C83-73C4-4A9A-9FDB-52941FCB6EA2}" destId="{047D8136-E8E3-4716-96F5-56A333D3EFD9}" srcOrd="9" destOrd="0" presId="urn:microsoft.com/office/officeart/2005/8/layout/default"/>
    <dgm:cxn modelId="{59F4ADC6-4216-4451-B9B2-9F839D3B6E77}" type="presParOf" srcId="{1FFC1C83-73C4-4A9A-9FDB-52941FCB6EA2}" destId="{6D9F4402-1B0A-4335-8DB6-D4CB6BA63FAC}" srcOrd="10" destOrd="0" presId="urn:microsoft.com/office/officeart/2005/8/layout/default"/>
    <dgm:cxn modelId="{E13047B3-7716-44E3-BA75-1734D569D0E3}" type="presParOf" srcId="{1FFC1C83-73C4-4A9A-9FDB-52941FCB6EA2}" destId="{C803C8C2-2AF8-44E1-A39F-BAD26DF0C613}" srcOrd="11" destOrd="0" presId="urn:microsoft.com/office/officeart/2005/8/layout/default"/>
    <dgm:cxn modelId="{13ED708C-2C8B-43D5-8919-910869B68238}" type="presParOf" srcId="{1FFC1C83-73C4-4A9A-9FDB-52941FCB6EA2}" destId="{C92B7A39-F247-4523-AF50-B2F5ADCA077D}" srcOrd="12" destOrd="0" presId="urn:microsoft.com/office/officeart/2005/8/layout/default"/>
    <dgm:cxn modelId="{F8D704F1-327D-4D65-BE11-5B34F0312BB2}" type="presParOf" srcId="{1FFC1C83-73C4-4A9A-9FDB-52941FCB6EA2}" destId="{B97A73A8-2C9F-4BC7-95D5-9DE7981872D2}" srcOrd="13" destOrd="0" presId="urn:microsoft.com/office/officeart/2005/8/layout/default"/>
    <dgm:cxn modelId="{0873E3F4-909D-4729-8ABC-49F807213164}" type="presParOf" srcId="{1FFC1C83-73C4-4A9A-9FDB-52941FCB6EA2}" destId="{9D74EE3C-0296-4888-9970-D3C55EC5ADFA}" srcOrd="14" destOrd="0" presId="urn:microsoft.com/office/officeart/2005/8/layout/default"/>
    <dgm:cxn modelId="{3003C5D7-6F24-4FDE-8194-35B2C87E5478}" type="presParOf" srcId="{1FFC1C83-73C4-4A9A-9FDB-52941FCB6EA2}" destId="{2441B681-13C8-4CD2-AA2F-730A110C4F0F}" srcOrd="15" destOrd="0" presId="urn:microsoft.com/office/officeart/2005/8/layout/default"/>
    <dgm:cxn modelId="{28395462-A649-4498-8736-AE9E5E849329}" type="presParOf" srcId="{1FFC1C83-73C4-4A9A-9FDB-52941FCB6EA2}" destId="{1BA5732E-56BB-4F6A-8C5B-6D5588745256}" srcOrd="16" destOrd="0" presId="urn:microsoft.com/office/officeart/2005/8/layout/default"/>
    <dgm:cxn modelId="{B1D01981-C2F4-4CB9-87E3-EA1338234B95}" type="presParOf" srcId="{1FFC1C83-73C4-4A9A-9FDB-52941FCB6EA2}" destId="{2C860C28-2EAB-4BA6-B95A-AF299111427A}" srcOrd="17" destOrd="0" presId="urn:microsoft.com/office/officeart/2005/8/layout/default"/>
    <dgm:cxn modelId="{51C76FFD-C09B-4D94-A3CD-0B00CB1AD52D}" type="presParOf" srcId="{1FFC1C83-73C4-4A9A-9FDB-52941FCB6EA2}" destId="{3289C85A-FA99-485D-9C00-1396B770F468}" srcOrd="18" destOrd="0" presId="urn:microsoft.com/office/officeart/2005/8/layout/default"/>
    <dgm:cxn modelId="{910405D4-0807-49E5-8BCF-E6D228CE2AE2}" type="presParOf" srcId="{1FFC1C83-73C4-4A9A-9FDB-52941FCB6EA2}" destId="{3C623EFF-16FE-4CF9-AEBD-DAAD5CA9938D}" srcOrd="19" destOrd="0" presId="urn:microsoft.com/office/officeart/2005/8/layout/default"/>
    <dgm:cxn modelId="{FF30D673-6BEC-49B0-A14F-996F6B55529F}" type="presParOf" srcId="{1FFC1C83-73C4-4A9A-9FDB-52941FCB6EA2}" destId="{82A3AB15-CEC7-4660-AD0D-3C0237E143A3}"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99732-22D3-4D58-B7C8-962AB9606A85}">
      <dsp:nvSpPr>
        <dsp:cNvPr id="0" name=""/>
        <dsp:cNvSpPr/>
      </dsp:nvSpPr>
      <dsp:spPr>
        <a:xfrm>
          <a:off x="3860" y="1073762"/>
          <a:ext cx="1423321" cy="3558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Notación</a:t>
          </a:r>
        </a:p>
      </dsp:txBody>
      <dsp:txXfrm>
        <a:off x="14282" y="1084184"/>
        <a:ext cx="1402477" cy="334986"/>
      </dsp:txXfrm>
    </dsp:sp>
    <dsp:sp modelId="{26BD821F-CD8E-40CE-AF95-EC5966F3B356}">
      <dsp:nvSpPr>
        <dsp:cNvPr id="0" name=""/>
        <dsp:cNvSpPr/>
      </dsp:nvSpPr>
      <dsp:spPr>
        <a:xfrm rot="5400000">
          <a:off x="684386" y="1460728"/>
          <a:ext cx="62270" cy="62270"/>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6BFEE7-2020-4FA5-9BAB-5A229DDECB65}">
      <dsp:nvSpPr>
        <dsp:cNvPr id="0" name=""/>
        <dsp:cNvSpPr/>
      </dsp:nvSpPr>
      <dsp:spPr>
        <a:xfrm>
          <a:off x="3860" y="1554133"/>
          <a:ext cx="1423321" cy="355830"/>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Algebraica</a:t>
          </a:r>
        </a:p>
      </dsp:txBody>
      <dsp:txXfrm>
        <a:off x="14282" y="1564555"/>
        <a:ext cx="1402477" cy="334986"/>
      </dsp:txXfrm>
    </dsp:sp>
    <dsp:sp modelId="{B357538F-AA79-4CC6-BE79-302F1201BF7E}">
      <dsp:nvSpPr>
        <dsp:cNvPr id="0" name=""/>
        <dsp:cNvSpPr/>
      </dsp:nvSpPr>
      <dsp:spPr>
        <a:xfrm rot="5400000">
          <a:off x="684386" y="1941099"/>
          <a:ext cx="62270" cy="62270"/>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CA5BA9-33E9-4D22-B3BA-B0E28BE5D756}">
      <dsp:nvSpPr>
        <dsp:cNvPr id="0" name=""/>
        <dsp:cNvSpPr/>
      </dsp:nvSpPr>
      <dsp:spPr>
        <a:xfrm>
          <a:off x="3860" y="2034504"/>
          <a:ext cx="1423321" cy="355830"/>
        </a:xfrm>
        <a:prstGeom prst="roundRect">
          <a:avLst>
            <a:gd name="adj" fmla="val 1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Matricial</a:t>
          </a:r>
        </a:p>
      </dsp:txBody>
      <dsp:txXfrm>
        <a:off x="14282" y="2044926"/>
        <a:ext cx="1402477" cy="334986"/>
      </dsp:txXfrm>
    </dsp:sp>
    <dsp:sp modelId="{80A669FE-51D7-4237-8202-D9BC9B1E52CB}">
      <dsp:nvSpPr>
        <dsp:cNvPr id="0" name=""/>
        <dsp:cNvSpPr/>
      </dsp:nvSpPr>
      <dsp:spPr>
        <a:xfrm>
          <a:off x="1626447" y="1073762"/>
          <a:ext cx="1423321" cy="3558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Solución</a:t>
          </a:r>
        </a:p>
      </dsp:txBody>
      <dsp:txXfrm>
        <a:off x="1636869" y="1084184"/>
        <a:ext cx="1402477" cy="334986"/>
      </dsp:txXfrm>
    </dsp:sp>
    <dsp:sp modelId="{59934E18-18FF-4689-9164-FDD519257429}">
      <dsp:nvSpPr>
        <dsp:cNvPr id="0" name=""/>
        <dsp:cNvSpPr/>
      </dsp:nvSpPr>
      <dsp:spPr>
        <a:xfrm rot="5400000">
          <a:off x="2306972" y="1460728"/>
          <a:ext cx="62270" cy="62270"/>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CB6B0D-52AE-45C2-992F-F16D5A34857A}">
      <dsp:nvSpPr>
        <dsp:cNvPr id="0" name=""/>
        <dsp:cNvSpPr/>
      </dsp:nvSpPr>
      <dsp:spPr>
        <a:xfrm>
          <a:off x="1626447" y="1554133"/>
          <a:ext cx="1423321" cy="355830"/>
        </a:xfrm>
        <a:prstGeom prst="roundRect">
          <a:avLst>
            <a:gd name="adj" fmla="val 1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Espacios de solución</a:t>
          </a:r>
        </a:p>
      </dsp:txBody>
      <dsp:txXfrm>
        <a:off x="1636869" y="1564555"/>
        <a:ext cx="1402477" cy="334986"/>
      </dsp:txXfrm>
    </dsp:sp>
    <dsp:sp modelId="{84323F49-06A9-4F37-B1A6-DC832E2DC220}">
      <dsp:nvSpPr>
        <dsp:cNvPr id="0" name=""/>
        <dsp:cNvSpPr/>
      </dsp:nvSpPr>
      <dsp:spPr>
        <a:xfrm rot="5400000">
          <a:off x="2306972" y="1941099"/>
          <a:ext cx="62270" cy="62270"/>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21EFB3-77FD-42C2-90D1-C95C53596EF1}">
      <dsp:nvSpPr>
        <dsp:cNvPr id="0" name=""/>
        <dsp:cNvSpPr/>
      </dsp:nvSpPr>
      <dsp:spPr>
        <a:xfrm>
          <a:off x="1626447" y="2034504"/>
          <a:ext cx="1423321" cy="355830"/>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Tipos de solución</a:t>
          </a:r>
        </a:p>
      </dsp:txBody>
      <dsp:txXfrm>
        <a:off x="1636869" y="2044926"/>
        <a:ext cx="1402477" cy="334986"/>
      </dsp:txXfrm>
    </dsp:sp>
    <dsp:sp modelId="{E723AFB1-778C-49C2-894D-D418A663E930}">
      <dsp:nvSpPr>
        <dsp:cNvPr id="0" name=""/>
        <dsp:cNvSpPr/>
      </dsp:nvSpPr>
      <dsp:spPr>
        <a:xfrm>
          <a:off x="3249033" y="1073762"/>
          <a:ext cx="1423321" cy="3558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Método Gráfico</a:t>
          </a:r>
        </a:p>
      </dsp:txBody>
      <dsp:txXfrm>
        <a:off x="3259455" y="1084184"/>
        <a:ext cx="1402477" cy="334986"/>
      </dsp:txXfrm>
    </dsp:sp>
    <dsp:sp modelId="{3E02E781-5BE2-45AA-9143-2CC178FA455E}">
      <dsp:nvSpPr>
        <dsp:cNvPr id="0" name=""/>
        <dsp:cNvSpPr/>
      </dsp:nvSpPr>
      <dsp:spPr>
        <a:xfrm rot="5400000">
          <a:off x="3929559" y="1460728"/>
          <a:ext cx="62270" cy="62270"/>
        </a:xfrm>
        <a:prstGeom prst="rightArrow">
          <a:avLst>
            <a:gd name="adj1" fmla="val 667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9E4D95-2117-4314-A3CF-FEA6FB9D18D0}">
      <dsp:nvSpPr>
        <dsp:cNvPr id="0" name=""/>
        <dsp:cNvSpPr/>
      </dsp:nvSpPr>
      <dsp:spPr>
        <a:xfrm>
          <a:off x="3249033" y="1554133"/>
          <a:ext cx="1423321" cy="355830"/>
        </a:xfrm>
        <a:prstGeom prst="roundRect">
          <a:avLst>
            <a:gd name="adj" fmla="val 1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Para problemas pequeños (2 </a:t>
          </a:r>
          <a:r>
            <a:rPr lang="es-ES" sz="1000" kern="1200" dirty="0" err="1"/>
            <a:t>var</a:t>
          </a:r>
          <a:r>
            <a:rPr lang="es-ES" sz="1000" kern="1200" dirty="0"/>
            <a:t>)</a:t>
          </a:r>
        </a:p>
      </dsp:txBody>
      <dsp:txXfrm>
        <a:off x="3259455" y="1564555"/>
        <a:ext cx="1402477" cy="334986"/>
      </dsp:txXfrm>
    </dsp:sp>
    <dsp:sp modelId="{D3CA2416-1B43-4029-8B78-4CA665BCB691}">
      <dsp:nvSpPr>
        <dsp:cNvPr id="0" name=""/>
        <dsp:cNvSpPr/>
      </dsp:nvSpPr>
      <dsp:spPr>
        <a:xfrm>
          <a:off x="4871620" y="1073762"/>
          <a:ext cx="1423321" cy="3558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Método de B&amp;B</a:t>
          </a:r>
        </a:p>
      </dsp:txBody>
      <dsp:txXfrm>
        <a:off x="4882042" y="1084184"/>
        <a:ext cx="1402477" cy="334986"/>
      </dsp:txXfrm>
    </dsp:sp>
    <dsp:sp modelId="{6B61B5B6-EF9B-4447-BD40-3B1CA121D601}">
      <dsp:nvSpPr>
        <dsp:cNvPr id="0" name=""/>
        <dsp:cNvSpPr/>
      </dsp:nvSpPr>
      <dsp:spPr>
        <a:xfrm rot="5400000">
          <a:off x="5552145" y="1460728"/>
          <a:ext cx="62270" cy="62270"/>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062C28-5219-49E0-9242-3459C876C819}">
      <dsp:nvSpPr>
        <dsp:cNvPr id="0" name=""/>
        <dsp:cNvSpPr/>
      </dsp:nvSpPr>
      <dsp:spPr>
        <a:xfrm>
          <a:off x="4871620" y="1554133"/>
          <a:ext cx="1423321" cy="355830"/>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Complejidad matemática de </a:t>
          </a:r>
          <a:r>
            <a:rPr lang="es-ES" sz="1000" kern="1200" dirty="0" err="1"/>
            <a:t>PEs</a:t>
          </a:r>
          <a:endParaRPr lang="es-ES" sz="1000" kern="1200" dirty="0"/>
        </a:p>
      </dsp:txBody>
      <dsp:txXfrm>
        <a:off x="4882042" y="1564555"/>
        <a:ext cx="1402477" cy="334986"/>
      </dsp:txXfrm>
    </dsp:sp>
    <dsp:sp modelId="{E11CAF6C-ABAF-495F-8F74-7BD995D7803F}">
      <dsp:nvSpPr>
        <dsp:cNvPr id="0" name=""/>
        <dsp:cNvSpPr/>
      </dsp:nvSpPr>
      <dsp:spPr>
        <a:xfrm rot="5400000">
          <a:off x="5552145" y="1941099"/>
          <a:ext cx="62270" cy="62270"/>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FBB82F-2E67-45B4-841A-415A09821E25}">
      <dsp:nvSpPr>
        <dsp:cNvPr id="0" name=""/>
        <dsp:cNvSpPr/>
      </dsp:nvSpPr>
      <dsp:spPr>
        <a:xfrm>
          <a:off x="4871620" y="2034504"/>
          <a:ext cx="1423321" cy="355830"/>
        </a:xfrm>
        <a:prstGeom prst="roundRect">
          <a:avLst>
            <a:gd name="adj" fmla="val 1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Para problemas enteros </a:t>
          </a:r>
        </a:p>
      </dsp:txBody>
      <dsp:txXfrm>
        <a:off x="4882042" y="2044926"/>
        <a:ext cx="1402477" cy="334986"/>
      </dsp:txXfrm>
    </dsp:sp>
    <dsp:sp modelId="{1F1E2FFF-DE45-4707-9C4E-DEF136024FEF}">
      <dsp:nvSpPr>
        <dsp:cNvPr id="0" name=""/>
        <dsp:cNvSpPr/>
      </dsp:nvSpPr>
      <dsp:spPr>
        <a:xfrm>
          <a:off x="6494206" y="1073762"/>
          <a:ext cx="1423321" cy="35583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Métodos Simplex</a:t>
          </a:r>
        </a:p>
      </dsp:txBody>
      <dsp:txXfrm>
        <a:off x="6504628" y="1084184"/>
        <a:ext cx="1402477" cy="334986"/>
      </dsp:txXfrm>
    </dsp:sp>
    <dsp:sp modelId="{CF6AEAD6-B0B5-40A1-886E-349EAFCBF537}">
      <dsp:nvSpPr>
        <dsp:cNvPr id="0" name=""/>
        <dsp:cNvSpPr/>
      </dsp:nvSpPr>
      <dsp:spPr>
        <a:xfrm rot="5400000">
          <a:off x="7174732" y="1460728"/>
          <a:ext cx="62270" cy="62270"/>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04FC04-5B0B-4532-B067-3A96B91B1A71}">
      <dsp:nvSpPr>
        <dsp:cNvPr id="0" name=""/>
        <dsp:cNvSpPr/>
      </dsp:nvSpPr>
      <dsp:spPr>
        <a:xfrm>
          <a:off x="6494206" y="1554133"/>
          <a:ext cx="1423321" cy="355830"/>
        </a:xfrm>
        <a:prstGeom prst="roundRect">
          <a:avLst>
            <a:gd name="adj" fmla="val 1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Preparación: Forma estándar</a:t>
          </a:r>
        </a:p>
      </dsp:txBody>
      <dsp:txXfrm>
        <a:off x="6504628" y="1564555"/>
        <a:ext cx="1402477" cy="334986"/>
      </dsp:txXfrm>
    </dsp:sp>
    <dsp:sp modelId="{40CDE28E-6463-4F26-9A6E-6F6001E14359}">
      <dsp:nvSpPr>
        <dsp:cNvPr id="0" name=""/>
        <dsp:cNvSpPr/>
      </dsp:nvSpPr>
      <dsp:spPr>
        <a:xfrm rot="5400000">
          <a:off x="7174732" y="1941099"/>
          <a:ext cx="62270" cy="62270"/>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79D27C-CC5A-4EAB-BDFE-316B905C90DF}">
      <dsp:nvSpPr>
        <dsp:cNvPr id="0" name=""/>
        <dsp:cNvSpPr/>
      </dsp:nvSpPr>
      <dsp:spPr>
        <a:xfrm>
          <a:off x="6494206" y="2034504"/>
          <a:ext cx="1423321" cy="355830"/>
        </a:xfrm>
        <a:prstGeom prst="roundRect">
          <a:avLst>
            <a:gd name="adj" fmla="val 1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a:t>Estructura </a:t>
          </a:r>
          <a:r>
            <a:rPr lang="es-ES" sz="1000" kern="1200" dirty="0"/>
            <a:t>de una iteración</a:t>
          </a:r>
        </a:p>
      </dsp:txBody>
      <dsp:txXfrm>
        <a:off x="6504628" y="2044926"/>
        <a:ext cx="1402477" cy="334986"/>
      </dsp:txXfrm>
    </dsp:sp>
    <dsp:sp modelId="{46B3D863-F335-41B1-A3E1-8048FAF66904}">
      <dsp:nvSpPr>
        <dsp:cNvPr id="0" name=""/>
        <dsp:cNvSpPr/>
      </dsp:nvSpPr>
      <dsp:spPr>
        <a:xfrm rot="5400000">
          <a:off x="7174732" y="2421470"/>
          <a:ext cx="62270" cy="62270"/>
        </a:xfrm>
        <a:prstGeom prst="rightArrow">
          <a:avLst>
            <a:gd name="adj1" fmla="val 667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EBE889-FAE6-4538-9DB6-FFDB9389BE19}">
      <dsp:nvSpPr>
        <dsp:cNvPr id="0" name=""/>
        <dsp:cNvSpPr/>
      </dsp:nvSpPr>
      <dsp:spPr>
        <a:xfrm>
          <a:off x="6494206" y="2514875"/>
          <a:ext cx="1423321" cy="355830"/>
        </a:xfrm>
        <a:prstGeom prst="roundRect">
          <a:avLst>
            <a:gd name="adj" fmla="val 1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Complejidad matemática</a:t>
          </a:r>
        </a:p>
      </dsp:txBody>
      <dsp:txXfrm>
        <a:off x="6504628" y="2525297"/>
        <a:ext cx="1402477" cy="334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57024-BD29-480B-A0DD-A920B4F77996}">
      <dsp:nvSpPr>
        <dsp:cNvPr id="0" name=""/>
        <dsp:cNvSpPr/>
      </dsp:nvSpPr>
      <dsp:spPr>
        <a:xfrm>
          <a:off x="3898" y="288797"/>
          <a:ext cx="2344027" cy="403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0" i="0" kern="1200" dirty="0" err="1">
              <a:solidFill>
                <a:schemeClr val="bg1"/>
              </a:solidFill>
            </a:rPr>
            <a:t>Problema</a:t>
          </a:r>
          <a:r>
            <a:rPr lang="en-US" sz="1400" b="0" i="0" kern="1200" dirty="0">
              <a:solidFill>
                <a:schemeClr val="bg1"/>
              </a:solidFill>
            </a:rPr>
            <a:t> de </a:t>
          </a:r>
          <a:r>
            <a:rPr lang="en-US" sz="1400" b="0" i="0" kern="1200" dirty="0" err="1">
              <a:solidFill>
                <a:schemeClr val="bg1"/>
              </a:solidFill>
            </a:rPr>
            <a:t>Optimización</a:t>
          </a:r>
          <a:endParaRPr lang="en-US" sz="1400" kern="1200" dirty="0">
            <a:solidFill>
              <a:schemeClr val="bg1"/>
            </a:solidFill>
          </a:endParaRPr>
        </a:p>
      </dsp:txBody>
      <dsp:txXfrm>
        <a:off x="3898" y="288797"/>
        <a:ext cx="2344027" cy="403200"/>
      </dsp:txXfrm>
    </dsp:sp>
    <dsp:sp modelId="{C0D5F5CE-93F7-43EE-AD46-2751B455D9E7}">
      <dsp:nvSpPr>
        <dsp:cNvPr id="0" name=""/>
        <dsp:cNvSpPr/>
      </dsp:nvSpPr>
      <dsp:spPr>
        <a:xfrm>
          <a:off x="3898" y="691997"/>
          <a:ext cx="2344027" cy="3545167"/>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s-MX" sz="1400" kern="1200" dirty="0">
              <a:solidFill>
                <a:schemeClr val="bg1"/>
              </a:solidFill>
            </a:rPr>
            <a:t>   Herramienta de decisión para encontrar la mejor solución factible del problema. </a:t>
          </a:r>
          <a:r>
            <a:rPr lang="es-MX" sz="1400" kern="1200" dirty="0"/>
            <a:t>Es una representación matemática del problema que cuenta con </a:t>
          </a:r>
          <a:r>
            <a:rPr lang="es-MX" sz="1400" b="1" kern="1200" dirty="0">
              <a:solidFill>
                <a:srgbClr val="FF0000"/>
              </a:solidFill>
            </a:rPr>
            <a:t>variables de decisión</a:t>
          </a:r>
          <a:r>
            <a:rPr lang="es-MX" sz="1400" kern="1200" dirty="0"/>
            <a:t>, una </a:t>
          </a:r>
          <a:r>
            <a:rPr lang="es-MX" sz="1400" b="1" kern="1200" dirty="0">
              <a:solidFill>
                <a:schemeClr val="accent3"/>
              </a:solidFill>
            </a:rPr>
            <a:t>función objetivo</a:t>
          </a:r>
          <a:r>
            <a:rPr lang="es-MX" sz="1400" kern="1200" dirty="0"/>
            <a:t> de minimizar o maximizar que cambia en función de los valores de las variables y un </a:t>
          </a:r>
          <a:r>
            <a:rPr lang="es-MX" sz="1400" b="1" kern="1200" dirty="0">
              <a:solidFill>
                <a:schemeClr val="accent5">
                  <a:lumMod val="75000"/>
                </a:schemeClr>
              </a:solidFill>
            </a:rPr>
            <a:t>conjunto de restricciones </a:t>
          </a:r>
          <a:r>
            <a:rPr lang="es-MX" sz="1400" kern="1200" dirty="0"/>
            <a:t>que se deben cumplir.</a:t>
          </a:r>
          <a:endParaRPr lang="en-US" sz="1400" kern="1200" dirty="0">
            <a:solidFill>
              <a:schemeClr val="bg1"/>
            </a:solidFill>
          </a:endParaRPr>
        </a:p>
      </dsp:txBody>
      <dsp:txXfrm>
        <a:off x="3898" y="691997"/>
        <a:ext cx="2344027" cy="3545167"/>
      </dsp:txXfrm>
    </dsp:sp>
    <dsp:sp modelId="{ADAF8CAA-BA04-46AA-BBCB-04D1AA800BF2}">
      <dsp:nvSpPr>
        <dsp:cNvPr id="0" name=""/>
        <dsp:cNvSpPr/>
      </dsp:nvSpPr>
      <dsp:spPr>
        <a:xfrm>
          <a:off x="2676089" y="288797"/>
          <a:ext cx="2344027" cy="4032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0" i="0" kern="1200" dirty="0" err="1"/>
            <a:t>Problema</a:t>
          </a:r>
          <a:r>
            <a:rPr lang="en-US" sz="1400" b="0" i="0" kern="1200" dirty="0"/>
            <a:t> </a:t>
          </a:r>
          <a:r>
            <a:rPr lang="en-US" sz="1400" b="0" i="0" kern="1200" dirty="0" err="1"/>
            <a:t>Combinatorio</a:t>
          </a:r>
          <a:endParaRPr lang="en-US" sz="1400" kern="1200" dirty="0"/>
        </a:p>
      </dsp:txBody>
      <dsp:txXfrm>
        <a:off x="2676089" y="288797"/>
        <a:ext cx="2344027" cy="403200"/>
      </dsp:txXfrm>
    </dsp:sp>
    <dsp:sp modelId="{54E1A9F0-F4AD-4BC1-B4C7-41A4053A1522}">
      <dsp:nvSpPr>
        <dsp:cNvPr id="0" name=""/>
        <dsp:cNvSpPr/>
      </dsp:nvSpPr>
      <dsp:spPr>
        <a:xfrm>
          <a:off x="2676089" y="691997"/>
          <a:ext cx="2344027" cy="3545167"/>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s-MX" sz="1400" kern="1200" dirty="0">
              <a:solidFill>
                <a:schemeClr val="bg1"/>
              </a:solidFill>
            </a:rPr>
            <a:t>   Implican encontrar una agrupación, ordenación o asignación de un conjunto discreto y finito de objetos que satisfagan las condiciones dadas. Las soluciones candidatas son combinaciones de componentes de solución que pueden encontrarse durante un intento de solución pero que no necesitan satisfacer todas las condiciones dadas.</a:t>
          </a:r>
          <a:endParaRPr lang="en-US" sz="1400" kern="1200" dirty="0">
            <a:solidFill>
              <a:schemeClr val="bg1"/>
            </a:solidFill>
          </a:endParaRPr>
        </a:p>
      </dsp:txBody>
      <dsp:txXfrm>
        <a:off x="2676089" y="691997"/>
        <a:ext cx="2344027" cy="3545167"/>
      </dsp:txXfrm>
    </dsp:sp>
    <dsp:sp modelId="{1FEE3C73-4A88-4726-97BF-B8DDD8634F62}">
      <dsp:nvSpPr>
        <dsp:cNvPr id="0" name=""/>
        <dsp:cNvSpPr/>
      </dsp:nvSpPr>
      <dsp:spPr>
        <a:xfrm>
          <a:off x="5348279" y="288797"/>
          <a:ext cx="2344027" cy="4032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0" i="0" kern="1200"/>
            <a:t>Problema de decision</a:t>
          </a:r>
          <a:endParaRPr lang="en-US" sz="1400" kern="1200"/>
        </a:p>
      </dsp:txBody>
      <dsp:txXfrm>
        <a:off x="5348279" y="288797"/>
        <a:ext cx="2344027" cy="403200"/>
      </dsp:txXfrm>
    </dsp:sp>
    <dsp:sp modelId="{38E26E9B-9B5E-40F5-8E86-A02E79EDF823}">
      <dsp:nvSpPr>
        <dsp:cNvPr id="0" name=""/>
        <dsp:cNvSpPr/>
      </dsp:nvSpPr>
      <dsp:spPr>
        <a:xfrm>
          <a:off x="5348279" y="691997"/>
          <a:ext cx="2344027" cy="3545167"/>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s-MX" sz="1400" kern="1200" dirty="0">
              <a:solidFill>
                <a:schemeClr val="bg1"/>
              </a:solidFill>
            </a:rPr>
            <a:t>   En la teoría de la computabilidad y la teoría de la complejidad computacional, un problema de decisión es un problema que se puede plantear como una pregunta de sí o no de los valores de entrada.</a:t>
          </a:r>
          <a:endParaRPr lang="en-US" sz="1400" kern="1200" dirty="0">
            <a:solidFill>
              <a:schemeClr val="bg1"/>
            </a:solidFill>
          </a:endParaRPr>
        </a:p>
      </dsp:txBody>
      <dsp:txXfrm>
        <a:off x="5348279" y="691997"/>
        <a:ext cx="2344027" cy="3545167"/>
      </dsp:txXfrm>
    </dsp:sp>
    <dsp:sp modelId="{7DB7702B-311D-4725-9E81-461563C5D5FA}">
      <dsp:nvSpPr>
        <dsp:cNvPr id="0" name=""/>
        <dsp:cNvSpPr/>
      </dsp:nvSpPr>
      <dsp:spPr>
        <a:xfrm>
          <a:off x="8020470" y="288797"/>
          <a:ext cx="2344027" cy="40320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0" i="0" kern="1200"/>
            <a:t>Problema de flujo de red</a:t>
          </a:r>
          <a:endParaRPr lang="en-US" sz="1400" kern="1200"/>
        </a:p>
      </dsp:txBody>
      <dsp:txXfrm>
        <a:off x="8020470" y="288797"/>
        <a:ext cx="2344027" cy="403200"/>
      </dsp:txXfrm>
    </dsp:sp>
    <dsp:sp modelId="{FE81586F-073A-464B-A270-AC1C720B27C9}">
      <dsp:nvSpPr>
        <dsp:cNvPr id="0" name=""/>
        <dsp:cNvSpPr/>
      </dsp:nvSpPr>
      <dsp:spPr>
        <a:xfrm>
          <a:off x="8020470" y="691997"/>
          <a:ext cx="2344027" cy="3545167"/>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s-MX" sz="1400" kern="1200" dirty="0">
              <a:solidFill>
                <a:schemeClr val="bg1"/>
              </a:solidFill>
            </a:rPr>
            <a:t>   Clase de problemas computacionales (de optimización combinatoria) en los que la entrada es una red de flujo (un gráfico con capacidades numéricas en sus bordes) y el objetivo es construir un flujo, valores numéricos en cada borde que respeten la capacidad. restricciones y que tienen un flujo de entrada igual al flujo de salida en todos los vértices excepto en ciertas terminales designadas.</a:t>
          </a:r>
          <a:endParaRPr lang="en-US" sz="1400" kern="1200" dirty="0">
            <a:solidFill>
              <a:schemeClr val="bg1"/>
            </a:solidFill>
          </a:endParaRPr>
        </a:p>
      </dsp:txBody>
      <dsp:txXfrm>
        <a:off x="8020470" y="691997"/>
        <a:ext cx="2344027" cy="3545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769E3-9F56-4380-9560-E2F1AB6436F9}">
      <dsp:nvSpPr>
        <dsp:cNvPr id="0" name=""/>
        <dsp:cNvSpPr/>
      </dsp:nvSpPr>
      <dsp:spPr>
        <a:xfrm>
          <a:off x="0" y="268690"/>
          <a:ext cx="9574678" cy="637875"/>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3101" tIns="312420" rIns="743101" bIns="106680" numCol="1" spcCol="1270" anchor="t" anchorCtr="0">
          <a:noAutofit/>
        </a:bodyPr>
        <a:lstStyle/>
        <a:p>
          <a:pPr marL="114300" lvl="1" indent="-114300" algn="l" defTabSz="666750">
            <a:lnSpc>
              <a:spcPct val="90000"/>
            </a:lnSpc>
            <a:spcBef>
              <a:spcPct val="0"/>
            </a:spcBef>
            <a:spcAft>
              <a:spcPct val="15000"/>
            </a:spcAft>
            <a:buChar char="•"/>
          </a:pPr>
          <a:r>
            <a:rPr lang="es-MX" sz="1500" kern="1200" dirty="0"/>
            <a:t>Garantizan resolver un problema de optimización de forma óptima</a:t>
          </a:r>
          <a:endParaRPr lang="en-US" sz="1500" kern="1200" dirty="0"/>
        </a:p>
      </dsp:txBody>
      <dsp:txXfrm>
        <a:off x="0" y="268690"/>
        <a:ext cx="9574678" cy="637875"/>
      </dsp:txXfrm>
    </dsp:sp>
    <dsp:sp modelId="{9E7E4740-ECD6-4931-93CA-4605A6112D59}">
      <dsp:nvSpPr>
        <dsp:cNvPr id="0" name=""/>
        <dsp:cNvSpPr/>
      </dsp:nvSpPr>
      <dsp:spPr>
        <a:xfrm>
          <a:off x="478733" y="74722"/>
          <a:ext cx="6702274" cy="442800"/>
        </a:xfrm>
        <a:prstGeom prst="round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3330" tIns="0" rIns="253330" bIns="0" numCol="1" spcCol="1270" anchor="ctr" anchorCtr="0">
          <a:noAutofit/>
        </a:bodyPr>
        <a:lstStyle/>
        <a:p>
          <a:pPr marL="0" lvl="0" indent="0" algn="l" defTabSz="666750">
            <a:lnSpc>
              <a:spcPct val="90000"/>
            </a:lnSpc>
            <a:spcBef>
              <a:spcPct val="0"/>
            </a:spcBef>
            <a:spcAft>
              <a:spcPct val="35000"/>
            </a:spcAft>
            <a:buNone/>
          </a:pPr>
          <a:r>
            <a:rPr lang="es-MX" sz="1500" b="1" kern="1200" dirty="0"/>
            <a:t>Algoritmo exacto</a:t>
          </a:r>
          <a:endParaRPr lang="en-US" sz="1500" kern="1200" dirty="0"/>
        </a:p>
      </dsp:txBody>
      <dsp:txXfrm>
        <a:off x="500349" y="96338"/>
        <a:ext cx="6659042" cy="399568"/>
      </dsp:txXfrm>
    </dsp:sp>
    <dsp:sp modelId="{DF1679F8-5DE5-42EF-80D9-318466ACF304}">
      <dsp:nvSpPr>
        <dsp:cNvPr id="0" name=""/>
        <dsp:cNvSpPr/>
      </dsp:nvSpPr>
      <dsp:spPr>
        <a:xfrm>
          <a:off x="0" y="1236397"/>
          <a:ext cx="9574678" cy="1063125"/>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3101" tIns="312420" rIns="743101" bIns="106680" numCol="1" spcCol="1270" anchor="t" anchorCtr="0">
          <a:noAutofit/>
        </a:bodyPr>
        <a:lstStyle/>
        <a:p>
          <a:pPr marL="114300" lvl="1" indent="-114300" algn="l" defTabSz="666750">
            <a:lnSpc>
              <a:spcPct val="90000"/>
            </a:lnSpc>
            <a:spcBef>
              <a:spcPct val="0"/>
            </a:spcBef>
            <a:spcAft>
              <a:spcPct val="15000"/>
            </a:spcAft>
            <a:buNone/>
          </a:pPr>
          <a:r>
            <a:rPr lang="es-MX" sz="1500" kern="1200"/>
            <a:t>Está diseñado para resolver un problema de una manera más rápida y eficiente que los métodos tradicionales al sacrificar la optimización, la exactitud, la precisión o la integridad por la velocidad.</a:t>
          </a:r>
          <a:endParaRPr lang="en-US" sz="1500" kern="1200" dirty="0"/>
        </a:p>
      </dsp:txBody>
      <dsp:txXfrm>
        <a:off x="0" y="1236397"/>
        <a:ext cx="9574678" cy="1063125"/>
      </dsp:txXfrm>
    </dsp:sp>
    <dsp:sp modelId="{A4B169EF-D8A6-42B7-86FC-B5081680B5C6}">
      <dsp:nvSpPr>
        <dsp:cNvPr id="0" name=""/>
        <dsp:cNvSpPr/>
      </dsp:nvSpPr>
      <dsp:spPr>
        <a:xfrm>
          <a:off x="478733" y="1014997"/>
          <a:ext cx="6702274" cy="442800"/>
        </a:xfrm>
        <a:prstGeom prst="round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3330" tIns="0" rIns="253330" bIns="0" numCol="1" spcCol="1270" anchor="ctr" anchorCtr="0">
          <a:noAutofit/>
        </a:bodyPr>
        <a:lstStyle/>
        <a:p>
          <a:pPr marL="0" lvl="0" indent="0" algn="l" defTabSz="666750">
            <a:lnSpc>
              <a:spcPct val="90000"/>
            </a:lnSpc>
            <a:spcBef>
              <a:spcPct val="0"/>
            </a:spcBef>
            <a:spcAft>
              <a:spcPct val="35000"/>
            </a:spcAft>
            <a:buNone/>
          </a:pPr>
          <a:r>
            <a:rPr lang="es-MX" sz="1500" b="1" kern="1200" dirty="0"/>
            <a:t>Algoritmo heurístico</a:t>
          </a:r>
          <a:endParaRPr lang="en-US" sz="1500" kern="1200" dirty="0"/>
        </a:p>
      </dsp:txBody>
      <dsp:txXfrm>
        <a:off x="500349" y="1036613"/>
        <a:ext cx="6659042" cy="399568"/>
      </dsp:txXfrm>
    </dsp:sp>
    <dsp:sp modelId="{2DC3685B-7883-49A4-B184-7615B0B35D2E}">
      <dsp:nvSpPr>
        <dsp:cNvPr id="0" name=""/>
        <dsp:cNvSpPr/>
      </dsp:nvSpPr>
      <dsp:spPr>
        <a:xfrm>
          <a:off x="0" y="2601922"/>
          <a:ext cx="9574678" cy="1063125"/>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3101" tIns="312420" rIns="743101" bIns="106680" numCol="1" spcCol="1270" anchor="t" anchorCtr="0">
          <a:noAutofit/>
        </a:bodyPr>
        <a:lstStyle/>
        <a:p>
          <a:pPr marL="114300" lvl="1" indent="-114300" algn="l" defTabSz="666750">
            <a:lnSpc>
              <a:spcPct val="90000"/>
            </a:lnSpc>
            <a:spcBef>
              <a:spcPct val="0"/>
            </a:spcBef>
            <a:spcAft>
              <a:spcPct val="15000"/>
            </a:spcAft>
            <a:buNone/>
          </a:pPr>
          <a:r>
            <a:rPr lang="es-MX" sz="1500" kern="1200"/>
            <a:t>Procedimiento o heurística de alto nivel diseñado para encontrar, generar o seleccionar una heurística que pueda proporcionar una solución suficientemente buena para un problema de optimización.</a:t>
          </a:r>
          <a:endParaRPr lang="en-US" sz="1500" kern="1200" dirty="0"/>
        </a:p>
      </dsp:txBody>
      <dsp:txXfrm>
        <a:off x="0" y="2601922"/>
        <a:ext cx="9574678" cy="1063125"/>
      </dsp:txXfrm>
    </dsp:sp>
    <dsp:sp modelId="{121A87F4-0B19-4670-9E15-14AD25807860}">
      <dsp:nvSpPr>
        <dsp:cNvPr id="0" name=""/>
        <dsp:cNvSpPr/>
      </dsp:nvSpPr>
      <dsp:spPr>
        <a:xfrm>
          <a:off x="478733" y="2380523"/>
          <a:ext cx="6702274" cy="442800"/>
        </a:xfrm>
        <a:prstGeom prst="round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3330" tIns="0" rIns="253330" bIns="0" numCol="1" spcCol="1270" anchor="ctr" anchorCtr="0">
          <a:noAutofit/>
        </a:bodyPr>
        <a:lstStyle/>
        <a:p>
          <a:pPr marL="0" lvl="0" indent="0" algn="l" defTabSz="666750">
            <a:lnSpc>
              <a:spcPct val="90000"/>
            </a:lnSpc>
            <a:spcBef>
              <a:spcPct val="0"/>
            </a:spcBef>
            <a:spcAft>
              <a:spcPct val="35000"/>
            </a:spcAft>
            <a:buNone/>
          </a:pPr>
          <a:r>
            <a:rPr lang="es-MX" sz="1500" b="1" kern="1200" dirty="0"/>
            <a:t>Algoritmo metaheurístico</a:t>
          </a:r>
          <a:endParaRPr lang="en-US" sz="1500" kern="1200" dirty="0"/>
        </a:p>
      </dsp:txBody>
      <dsp:txXfrm>
        <a:off x="500349" y="2402139"/>
        <a:ext cx="6659042" cy="399568"/>
      </dsp:txXfrm>
    </dsp:sp>
    <dsp:sp modelId="{125F2CE2-9121-4F3E-A458-40BE91AD5FCC}">
      <dsp:nvSpPr>
        <dsp:cNvPr id="0" name=""/>
        <dsp:cNvSpPr/>
      </dsp:nvSpPr>
      <dsp:spPr>
        <a:xfrm>
          <a:off x="0" y="3967448"/>
          <a:ext cx="9574678" cy="850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3101" tIns="312420" rIns="743101" bIns="106680" numCol="1" spcCol="1270" anchor="t" anchorCtr="0">
          <a:noAutofit/>
        </a:bodyPr>
        <a:lstStyle/>
        <a:p>
          <a:pPr marL="114300" lvl="1" indent="-114300" algn="l" defTabSz="666750">
            <a:lnSpc>
              <a:spcPct val="90000"/>
            </a:lnSpc>
            <a:spcBef>
              <a:spcPct val="0"/>
            </a:spcBef>
            <a:spcAft>
              <a:spcPct val="15000"/>
            </a:spcAft>
            <a:buNone/>
          </a:pPr>
          <a:r>
            <a:rPr lang="es-MX" sz="1500" kern="1200"/>
            <a:t>Una característica esencial es la explotación en alguna parte de los algoritmos de características derivadas del modelo matemático.</a:t>
          </a:r>
          <a:endParaRPr lang="en-US" sz="1500" kern="1200" dirty="0"/>
        </a:p>
      </dsp:txBody>
      <dsp:txXfrm>
        <a:off x="0" y="3967448"/>
        <a:ext cx="9574678" cy="850500"/>
      </dsp:txXfrm>
    </dsp:sp>
    <dsp:sp modelId="{389CA402-5E0D-4BCB-9D95-5842319C6D14}">
      <dsp:nvSpPr>
        <dsp:cNvPr id="0" name=""/>
        <dsp:cNvSpPr/>
      </dsp:nvSpPr>
      <dsp:spPr>
        <a:xfrm>
          <a:off x="478733" y="3746048"/>
          <a:ext cx="6702274" cy="442800"/>
        </a:xfrm>
        <a:prstGeom prst="round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3330" tIns="0" rIns="253330" bIns="0" numCol="1" spcCol="1270" anchor="ctr" anchorCtr="0">
          <a:noAutofit/>
        </a:bodyPr>
        <a:lstStyle/>
        <a:p>
          <a:pPr marL="0" lvl="0" indent="0" algn="l" defTabSz="666750">
            <a:lnSpc>
              <a:spcPct val="90000"/>
            </a:lnSpc>
            <a:spcBef>
              <a:spcPct val="0"/>
            </a:spcBef>
            <a:spcAft>
              <a:spcPct val="35000"/>
            </a:spcAft>
            <a:buNone/>
          </a:pPr>
          <a:r>
            <a:rPr lang="es-MX" sz="1500" b="1" kern="1200" dirty="0"/>
            <a:t>Algoritmo matemático</a:t>
          </a:r>
          <a:endParaRPr lang="en-US" sz="1500" kern="1200" dirty="0"/>
        </a:p>
      </dsp:txBody>
      <dsp:txXfrm>
        <a:off x="500349" y="3767664"/>
        <a:ext cx="6659042"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35A1C-E466-4CD2-AA24-1103E3FBAFE2}">
      <dsp:nvSpPr>
        <dsp:cNvPr id="0" name=""/>
        <dsp:cNvSpPr/>
      </dsp:nvSpPr>
      <dsp:spPr>
        <a:xfrm>
          <a:off x="2575320" y="0"/>
          <a:ext cx="6942831" cy="727880"/>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s-MX" sz="1800" kern="1200" dirty="0"/>
            <a:t>Para estimar cómo se comportan los algoritmos en la práctica</a:t>
          </a:r>
        </a:p>
      </dsp:txBody>
      <dsp:txXfrm>
        <a:off x="2575320" y="90985"/>
        <a:ext cx="6669876" cy="545910"/>
      </dsp:txXfrm>
    </dsp:sp>
    <dsp:sp modelId="{835ADAC4-D3EA-4037-AC31-81F90718C77B}">
      <dsp:nvSpPr>
        <dsp:cNvPr id="0" name=""/>
        <dsp:cNvSpPr/>
      </dsp:nvSpPr>
      <dsp:spPr>
        <a:xfrm>
          <a:off x="250687" y="0"/>
          <a:ext cx="2324632" cy="727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bg1"/>
              </a:solidFill>
              <a:effectLst>
                <a:outerShdw blurRad="38100" dist="38100" dir="2700000" algn="tl">
                  <a:srgbClr val="000000">
                    <a:alpha val="43137"/>
                  </a:srgbClr>
                </a:outerShdw>
              </a:effectLst>
            </a:rPr>
            <a:t>Análisis empírico</a:t>
          </a:r>
          <a:endParaRPr lang="en-US" sz="1800" b="1" kern="1200" dirty="0">
            <a:solidFill>
              <a:schemeClr val="bg1"/>
            </a:solidFill>
            <a:effectLst>
              <a:outerShdw blurRad="38100" dist="38100" dir="2700000" algn="tl">
                <a:srgbClr val="000000">
                  <a:alpha val="43137"/>
                </a:srgbClr>
              </a:outerShdw>
            </a:effectLst>
          </a:endParaRPr>
        </a:p>
      </dsp:txBody>
      <dsp:txXfrm>
        <a:off x="286219" y="35532"/>
        <a:ext cx="2253568" cy="656816"/>
      </dsp:txXfrm>
    </dsp:sp>
    <dsp:sp modelId="{C6B65190-D2D7-4357-AF65-03EF552BF4B8}">
      <dsp:nvSpPr>
        <dsp:cNvPr id="0" name=""/>
        <dsp:cNvSpPr/>
      </dsp:nvSpPr>
      <dsp:spPr>
        <a:xfrm>
          <a:off x="2575320" y="800669"/>
          <a:ext cx="6942831" cy="727880"/>
        </a:xfrm>
        <a:prstGeom prst="rightArrow">
          <a:avLst>
            <a:gd name="adj1" fmla="val 75000"/>
            <a:gd name="adj2" fmla="val 50000"/>
          </a:avLst>
        </a:prstGeom>
        <a:solidFill>
          <a:schemeClr val="accent2">
            <a:tint val="40000"/>
            <a:alpha val="90000"/>
            <a:hueOff val="4410849"/>
            <a:satOff val="-35277"/>
            <a:lumOff val="-3866"/>
            <a:alphaOff val="0"/>
          </a:schemeClr>
        </a:solidFill>
        <a:ln w="12700" cap="flat" cmpd="sng" algn="ctr">
          <a:solidFill>
            <a:schemeClr val="accent2">
              <a:tint val="40000"/>
              <a:alpha val="90000"/>
              <a:hueOff val="4410849"/>
              <a:satOff val="-35277"/>
              <a:lumOff val="-386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s-MX" sz="1800" kern="1200" dirty="0"/>
            <a:t>Para estimar el número esperado de pasos que toma un algoritmo</a:t>
          </a:r>
        </a:p>
      </dsp:txBody>
      <dsp:txXfrm>
        <a:off x="2575320" y="891654"/>
        <a:ext cx="6669876" cy="545910"/>
      </dsp:txXfrm>
    </dsp:sp>
    <dsp:sp modelId="{A0AFC730-EDB9-4AB0-A9D0-BFE74C46EA65}">
      <dsp:nvSpPr>
        <dsp:cNvPr id="0" name=""/>
        <dsp:cNvSpPr/>
      </dsp:nvSpPr>
      <dsp:spPr>
        <a:xfrm>
          <a:off x="250687" y="800669"/>
          <a:ext cx="2324632" cy="727880"/>
        </a:xfrm>
        <a:prstGeom prst="roundRect">
          <a:avLst/>
        </a:prstGeom>
        <a:solidFill>
          <a:schemeClr val="accent2">
            <a:hueOff val="4227136"/>
            <a:satOff val="-26416"/>
            <a:lumOff val="-15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MX" sz="1800" b="1" kern="1200">
              <a:effectLst>
                <a:outerShdw blurRad="38100" dist="38100" dir="2700000" algn="tl">
                  <a:srgbClr val="000000">
                    <a:alpha val="43137"/>
                  </a:srgbClr>
                </a:outerShdw>
              </a:effectLst>
            </a:rPr>
            <a:t>Análisis de casos promedio</a:t>
          </a:r>
          <a:endParaRPr lang="es-MX" sz="1800" b="1" kern="1200" dirty="0">
            <a:effectLst>
              <a:outerShdw blurRad="38100" dist="38100" dir="2700000" algn="tl">
                <a:srgbClr val="000000">
                  <a:alpha val="43137"/>
                </a:srgbClr>
              </a:outerShdw>
            </a:effectLst>
          </a:endParaRPr>
        </a:p>
      </dsp:txBody>
      <dsp:txXfrm>
        <a:off x="286219" y="836201"/>
        <a:ext cx="2253568" cy="656816"/>
      </dsp:txXfrm>
    </dsp:sp>
    <dsp:sp modelId="{85821207-B926-4DB4-AC37-38DE11E3523C}">
      <dsp:nvSpPr>
        <dsp:cNvPr id="0" name=""/>
        <dsp:cNvSpPr/>
      </dsp:nvSpPr>
      <dsp:spPr>
        <a:xfrm>
          <a:off x="2575320" y="1601338"/>
          <a:ext cx="6942831" cy="727880"/>
        </a:xfrm>
        <a:prstGeom prst="rightArrow">
          <a:avLst>
            <a:gd name="adj1" fmla="val 75000"/>
            <a:gd name="adj2" fmla="val 50000"/>
          </a:avLst>
        </a:prstGeom>
        <a:solidFill>
          <a:schemeClr val="accent2">
            <a:tint val="40000"/>
            <a:alpha val="90000"/>
            <a:hueOff val="8821697"/>
            <a:satOff val="-70554"/>
            <a:lumOff val="-7733"/>
            <a:alphaOff val="0"/>
          </a:schemeClr>
        </a:solidFill>
        <a:ln w="12700" cap="flat" cmpd="sng" algn="ctr">
          <a:solidFill>
            <a:schemeClr val="accent2">
              <a:tint val="40000"/>
              <a:alpha val="90000"/>
              <a:hueOff val="8821697"/>
              <a:satOff val="-70554"/>
              <a:lumOff val="-77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s-MX" sz="1800" kern="1200" dirty="0"/>
            <a:t>Proporciona límites superiores en la cantidad de pasos que un algoritmo dado puede tomar en cualquier instancia de problema</a:t>
          </a:r>
        </a:p>
      </dsp:txBody>
      <dsp:txXfrm>
        <a:off x="2575320" y="1692323"/>
        <a:ext cx="6669876" cy="545910"/>
      </dsp:txXfrm>
    </dsp:sp>
    <dsp:sp modelId="{CEE65DCA-BCE6-4062-8149-96511BC54B53}">
      <dsp:nvSpPr>
        <dsp:cNvPr id="0" name=""/>
        <dsp:cNvSpPr/>
      </dsp:nvSpPr>
      <dsp:spPr>
        <a:xfrm>
          <a:off x="250687" y="1601338"/>
          <a:ext cx="2324632" cy="727880"/>
        </a:xfrm>
        <a:prstGeom prst="roundRect">
          <a:avLst/>
        </a:prstGeom>
        <a:solidFill>
          <a:schemeClr val="accent2">
            <a:hueOff val="8454272"/>
            <a:satOff val="-52833"/>
            <a:lumOff val="-299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MX" sz="1800" b="1" kern="1200">
              <a:effectLst>
                <a:outerShdw blurRad="38100" dist="38100" dir="2700000" algn="tl">
                  <a:srgbClr val="000000">
                    <a:alpha val="43137"/>
                  </a:srgbClr>
                </a:outerShdw>
              </a:effectLst>
            </a:rPr>
            <a:t>Análisis del peor de los casos</a:t>
          </a:r>
          <a:endParaRPr lang="es-MX" sz="1800" b="1" kern="1200" dirty="0">
            <a:effectLst>
              <a:outerShdw blurRad="38100" dist="38100" dir="2700000" algn="tl">
                <a:srgbClr val="000000">
                  <a:alpha val="43137"/>
                </a:srgbClr>
              </a:outerShdw>
            </a:effectLst>
          </a:endParaRPr>
        </a:p>
      </dsp:txBody>
      <dsp:txXfrm>
        <a:off x="286219" y="1636870"/>
        <a:ext cx="2253568" cy="6568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906C3-53F8-44CC-9342-63594097CBCE}">
      <dsp:nvSpPr>
        <dsp:cNvPr id="0" name=""/>
        <dsp:cNvSpPr/>
      </dsp:nvSpPr>
      <dsp:spPr>
        <a:xfrm>
          <a:off x="211123" y="942"/>
          <a:ext cx="1508025" cy="754012"/>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s-MX" sz="1900" kern="1200" dirty="0"/>
            <a:t>Complejidad del tiempo</a:t>
          </a:r>
          <a:endParaRPr lang="en-US" sz="1900" kern="1200" dirty="0"/>
        </a:p>
      </dsp:txBody>
      <dsp:txXfrm>
        <a:off x="233207" y="23026"/>
        <a:ext cx="1463857" cy="709844"/>
      </dsp:txXfrm>
    </dsp:sp>
    <dsp:sp modelId="{437E8583-F061-462A-B610-6B5DC64950E1}">
      <dsp:nvSpPr>
        <dsp:cNvPr id="0" name=""/>
        <dsp:cNvSpPr/>
      </dsp:nvSpPr>
      <dsp:spPr>
        <a:xfrm>
          <a:off x="361926" y="754955"/>
          <a:ext cx="150802" cy="565509"/>
        </a:xfrm>
        <a:custGeom>
          <a:avLst/>
          <a:gdLst/>
          <a:ahLst/>
          <a:cxnLst/>
          <a:rect l="0" t="0" r="0" b="0"/>
          <a:pathLst>
            <a:path>
              <a:moveTo>
                <a:pt x="0" y="0"/>
              </a:moveTo>
              <a:lnTo>
                <a:pt x="0" y="565509"/>
              </a:lnTo>
              <a:lnTo>
                <a:pt x="150802" y="565509"/>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AA2A118-5D73-4F33-A536-DB1A314BF4CA}">
      <dsp:nvSpPr>
        <dsp:cNvPr id="0" name=""/>
        <dsp:cNvSpPr/>
      </dsp:nvSpPr>
      <dsp:spPr>
        <a:xfrm>
          <a:off x="512728" y="943458"/>
          <a:ext cx="1206420" cy="75401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s-MX" sz="1600" kern="1200" dirty="0"/>
            <a:t>Tiempo constante</a:t>
          </a:r>
          <a:endParaRPr lang="en-US" sz="1600" kern="1200" dirty="0"/>
        </a:p>
      </dsp:txBody>
      <dsp:txXfrm>
        <a:off x="534812" y="965542"/>
        <a:ext cx="1162252" cy="709844"/>
      </dsp:txXfrm>
    </dsp:sp>
    <dsp:sp modelId="{33696185-EE92-41C9-B4A5-82C925E682F1}">
      <dsp:nvSpPr>
        <dsp:cNvPr id="0" name=""/>
        <dsp:cNvSpPr/>
      </dsp:nvSpPr>
      <dsp:spPr>
        <a:xfrm>
          <a:off x="361926" y="754955"/>
          <a:ext cx="150802" cy="1508025"/>
        </a:xfrm>
        <a:custGeom>
          <a:avLst/>
          <a:gdLst/>
          <a:ahLst/>
          <a:cxnLst/>
          <a:rect l="0" t="0" r="0" b="0"/>
          <a:pathLst>
            <a:path>
              <a:moveTo>
                <a:pt x="0" y="0"/>
              </a:moveTo>
              <a:lnTo>
                <a:pt x="0" y="1508025"/>
              </a:lnTo>
              <a:lnTo>
                <a:pt x="150802" y="1508025"/>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9E01B48-C62A-470E-925A-19F54716AD02}">
      <dsp:nvSpPr>
        <dsp:cNvPr id="0" name=""/>
        <dsp:cNvSpPr/>
      </dsp:nvSpPr>
      <dsp:spPr>
        <a:xfrm>
          <a:off x="512728" y="1885975"/>
          <a:ext cx="1206420" cy="75401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6318991"/>
              <a:satOff val="13093"/>
              <a:lumOff val="209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s-MX" sz="1600" kern="1200" dirty="0"/>
            <a:t>Tiempo lineal</a:t>
          </a:r>
          <a:endParaRPr lang="en-US" sz="1600" kern="1200" dirty="0"/>
        </a:p>
      </dsp:txBody>
      <dsp:txXfrm>
        <a:off x="534812" y="1908059"/>
        <a:ext cx="1162252" cy="709844"/>
      </dsp:txXfrm>
    </dsp:sp>
    <dsp:sp modelId="{4EC074DE-CA59-4894-9600-7BDC91E0D164}">
      <dsp:nvSpPr>
        <dsp:cNvPr id="0" name=""/>
        <dsp:cNvSpPr/>
      </dsp:nvSpPr>
      <dsp:spPr>
        <a:xfrm>
          <a:off x="361926" y="754955"/>
          <a:ext cx="150802" cy="2450541"/>
        </a:xfrm>
        <a:custGeom>
          <a:avLst/>
          <a:gdLst/>
          <a:ahLst/>
          <a:cxnLst/>
          <a:rect l="0" t="0" r="0" b="0"/>
          <a:pathLst>
            <a:path>
              <a:moveTo>
                <a:pt x="0" y="0"/>
              </a:moveTo>
              <a:lnTo>
                <a:pt x="0" y="2450541"/>
              </a:lnTo>
              <a:lnTo>
                <a:pt x="150802" y="2450541"/>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2934682-FEFB-40FD-92AF-64ECBD5A4B9E}">
      <dsp:nvSpPr>
        <dsp:cNvPr id="0" name=""/>
        <dsp:cNvSpPr/>
      </dsp:nvSpPr>
      <dsp:spPr>
        <a:xfrm>
          <a:off x="512728" y="2828491"/>
          <a:ext cx="1206420" cy="75401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12637982"/>
              <a:satOff val="26185"/>
              <a:lumOff val="41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s-MX" sz="1600" kern="1200" dirty="0"/>
            <a:t>Tiempo polinomial</a:t>
          </a:r>
          <a:endParaRPr lang="en-US" sz="1600" kern="1200" dirty="0"/>
        </a:p>
      </dsp:txBody>
      <dsp:txXfrm>
        <a:off x="534812" y="2850575"/>
        <a:ext cx="1162252" cy="709844"/>
      </dsp:txXfrm>
    </dsp:sp>
    <dsp:sp modelId="{421046FD-2C5A-414B-9949-D56B7AD51940}">
      <dsp:nvSpPr>
        <dsp:cNvPr id="0" name=""/>
        <dsp:cNvSpPr/>
      </dsp:nvSpPr>
      <dsp:spPr>
        <a:xfrm>
          <a:off x="361926" y="754955"/>
          <a:ext cx="150802" cy="3393058"/>
        </a:xfrm>
        <a:custGeom>
          <a:avLst/>
          <a:gdLst/>
          <a:ahLst/>
          <a:cxnLst/>
          <a:rect l="0" t="0" r="0" b="0"/>
          <a:pathLst>
            <a:path>
              <a:moveTo>
                <a:pt x="0" y="0"/>
              </a:moveTo>
              <a:lnTo>
                <a:pt x="0" y="3393058"/>
              </a:lnTo>
              <a:lnTo>
                <a:pt x="150802" y="3393058"/>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8D0117-A509-493C-9F16-10959D91FAD2}">
      <dsp:nvSpPr>
        <dsp:cNvPr id="0" name=""/>
        <dsp:cNvSpPr/>
      </dsp:nvSpPr>
      <dsp:spPr>
        <a:xfrm>
          <a:off x="512728" y="3771007"/>
          <a:ext cx="1206420" cy="754012"/>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18956971"/>
              <a:satOff val="39278"/>
              <a:lumOff val="627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s-MX" sz="1600" kern="1200" dirty="0"/>
            <a:t>Tiempo exponencial</a:t>
          </a:r>
          <a:endParaRPr lang="en-US" sz="1600" kern="1200" dirty="0"/>
        </a:p>
      </dsp:txBody>
      <dsp:txXfrm>
        <a:off x="534812" y="3793091"/>
        <a:ext cx="1162252" cy="709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76BC0-1285-484E-8180-08BF3310C2A2}">
      <dsp:nvSpPr>
        <dsp:cNvPr id="0" name=""/>
        <dsp:cNvSpPr/>
      </dsp:nvSpPr>
      <dsp:spPr>
        <a:xfrm>
          <a:off x="1016" y="77249"/>
          <a:ext cx="1281410" cy="76884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Boolean satisfiability problem (SAT)</a:t>
          </a:r>
        </a:p>
      </dsp:txBody>
      <dsp:txXfrm>
        <a:off x="1016" y="77249"/>
        <a:ext cx="1281410" cy="768846"/>
      </dsp:txXfrm>
    </dsp:sp>
    <dsp:sp modelId="{3820D09E-D30D-4910-AA70-8C416C97EF22}">
      <dsp:nvSpPr>
        <dsp:cNvPr id="0" name=""/>
        <dsp:cNvSpPr/>
      </dsp:nvSpPr>
      <dsp:spPr>
        <a:xfrm>
          <a:off x="1410568" y="77249"/>
          <a:ext cx="1281410" cy="768846"/>
        </a:xfrm>
        <a:prstGeom prst="rect">
          <a:avLst/>
        </a:prstGeom>
        <a:solidFill>
          <a:schemeClr val="accent3">
            <a:hueOff val="850205"/>
            <a:satOff val="-833"/>
            <a:lumOff val="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Knapsack problem</a:t>
          </a:r>
        </a:p>
      </dsp:txBody>
      <dsp:txXfrm>
        <a:off x="1410568" y="77249"/>
        <a:ext cx="1281410" cy="768846"/>
      </dsp:txXfrm>
    </dsp:sp>
    <dsp:sp modelId="{2D35EDE5-C111-487B-83D7-8C6205589602}">
      <dsp:nvSpPr>
        <dsp:cNvPr id="0" name=""/>
        <dsp:cNvSpPr/>
      </dsp:nvSpPr>
      <dsp:spPr>
        <a:xfrm>
          <a:off x="2820119" y="77249"/>
          <a:ext cx="1281410" cy="768846"/>
        </a:xfrm>
        <a:prstGeom prst="rect">
          <a:avLst/>
        </a:prstGeom>
        <a:solidFill>
          <a:schemeClr val="accent3">
            <a:hueOff val="1700410"/>
            <a:satOff val="-1666"/>
            <a:lumOff val="1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Hamiltonian path problem</a:t>
          </a:r>
        </a:p>
      </dsp:txBody>
      <dsp:txXfrm>
        <a:off x="2820119" y="77249"/>
        <a:ext cx="1281410" cy="768846"/>
      </dsp:txXfrm>
    </dsp:sp>
    <dsp:sp modelId="{302CA6F7-ED64-4701-BE48-5548ABADF6DC}">
      <dsp:nvSpPr>
        <dsp:cNvPr id="0" name=""/>
        <dsp:cNvSpPr/>
      </dsp:nvSpPr>
      <dsp:spPr>
        <a:xfrm>
          <a:off x="4229670" y="77249"/>
          <a:ext cx="1281410" cy="768846"/>
        </a:xfrm>
        <a:prstGeom prst="rect">
          <a:avLst/>
        </a:prstGeom>
        <a:solidFill>
          <a:schemeClr val="accent3">
            <a:hueOff val="2550614"/>
            <a:satOff val="-2498"/>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Travelling salesman problem (decision version)</a:t>
          </a:r>
        </a:p>
      </dsp:txBody>
      <dsp:txXfrm>
        <a:off x="4229670" y="77249"/>
        <a:ext cx="1281410" cy="768846"/>
      </dsp:txXfrm>
    </dsp:sp>
    <dsp:sp modelId="{7E3EA6E5-DFD8-4643-984D-372F3CE5FC3E}">
      <dsp:nvSpPr>
        <dsp:cNvPr id="0" name=""/>
        <dsp:cNvSpPr/>
      </dsp:nvSpPr>
      <dsp:spPr>
        <a:xfrm>
          <a:off x="5639221" y="77249"/>
          <a:ext cx="1281410" cy="768846"/>
        </a:xfrm>
        <a:prstGeom prst="rect">
          <a:avLst/>
        </a:prstGeom>
        <a:solidFill>
          <a:schemeClr val="accent3">
            <a:hueOff val="3400819"/>
            <a:satOff val="-3331"/>
            <a:lumOff val="2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Subgraph isomorphism problem</a:t>
          </a:r>
          <a:endParaRPr lang="en-US" sz="1200" kern="1200" dirty="0"/>
        </a:p>
      </dsp:txBody>
      <dsp:txXfrm>
        <a:off x="5639221" y="77249"/>
        <a:ext cx="1281410" cy="768846"/>
      </dsp:txXfrm>
    </dsp:sp>
    <dsp:sp modelId="{6D9F4402-1B0A-4335-8DB6-D4CB6BA63FAC}">
      <dsp:nvSpPr>
        <dsp:cNvPr id="0" name=""/>
        <dsp:cNvSpPr/>
      </dsp:nvSpPr>
      <dsp:spPr>
        <a:xfrm>
          <a:off x="7048772" y="77249"/>
          <a:ext cx="1281410" cy="768846"/>
        </a:xfrm>
        <a:prstGeom prst="rect">
          <a:avLst/>
        </a:prstGeom>
        <a:solidFill>
          <a:schemeClr val="accent3">
            <a:hueOff val="4251024"/>
            <a:satOff val="-4164"/>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Subset sum problem</a:t>
          </a:r>
          <a:endParaRPr lang="en-US" sz="1200" kern="1200" dirty="0"/>
        </a:p>
      </dsp:txBody>
      <dsp:txXfrm>
        <a:off x="7048772" y="77249"/>
        <a:ext cx="1281410" cy="768846"/>
      </dsp:txXfrm>
    </dsp:sp>
    <dsp:sp modelId="{C92B7A39-F247-4523-AF50-B2F5ADCA077D}">
      <dsp:nvSpPr>
        <dsp:cNvPr id="0" name=""/>
        <dsp:cNvSpPr/>
      </dsp:nvSpPr>
      <dsp:spPr>
        <a:xfrm>
          <a:off x="705792" y="974237"/>
          <a:ext cx="1281410" cy="768846"/>
        </a:xfrm>
        <a:prstGeom prst="rect">
          <a:avLst/>
        </a:prstGeom>
        <a:solidFill>
          <a:schemeClr val="accent3">
            <a:hueOff val="5101229"/>
            <a:satOff val="-4997"/>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Clique problem</a:t>
          </a:r>
          <a:endParaRPr lang="en-US" sz="1200" kern="1200" dirty="0"/>
        </a:p>
      </dsp:txBody>
      <dsp:txXfrm>
        <a:off x="705792" y="974237"/>
        <a:ext cx="1281410" cy="768846"/>
      </dsp:txXfrm>
    </dsp:sp>
    <dsp:sp modelId="{9D74EE3C-0296-4888-9970-D3C55EC5ADFA}">
      <dsp:nvSpPr>
        <dsp:cNvPr id="0" name=""/>
        <dsp:cNvSpPr/>
      </dsp:nvSpPr>
      <dsp:spPr>
        <a:xfrm>
          <a:off x="2115343" y="974237"/>
          <a:ext cx="1281410" cy="768846"/>
        </a:xfrm>
        <a:prstGeom prst="rect">
          <a:avLst/>
        </a:prstGeom>
        <a:solidFill>
          <a:schemeClr val="accent3">
            <a:hueOff val="5951433"/>
            <a:satOff val="-5830"/>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Vertex cover problem</a:t>
          </a:r>
          <a:endParaRPr lang="en-US" sz="1200" kern="1200" dirty="0"/>
        </a:p>
      </dsp:txBody>
      <dsp:txXfrm>
        <a:off x="2115343" y="974237"/>
        <a:ext cx="1281410" cy="768846"/>
      </dsp:txXfrm>
    </dsp:sp>
    <dsp:sp modelId="{1BA5732E-56BB-4F6A-8C5B-6D5588745256}">
      <dsp:nvSpPr>
        <dsp:cNvPr id="0" name=""/>
        <dsp:cNvSpPr/>
      </dsp:nvSpPr>
      <dsp:spPr>
        <a:xfrm>
          <a:off x="3524894" y="974237"/>
          <a:ext cx="1281410" cy="768846"/>
        </a:xfrm>
        <a:prstGeom prst="rect">
          <a:avLst/>
        </a:prstGeom>
        <a:solidFill>
          <a:schemeClr val="accent3">
            <a:hueOff val="6801638"/>
            <a:satOff val="-6662"/>
            <a:lumOff val="4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Independent set problem</a:t>
          </a:r>
          <a:endParaRPr lang="en-US" sz="1200" kern="1200" dirty="0"/>
        </a:p>
      </dsp:txBody>
      <dsp:txXfrm>
        <a:off x="3524894" y="974237"/>
        <a:ext cx="1281410" cy="768846"/>
      </dsp:txXfrm>
    </dsp:sp>
    <dsp:sp modelId="{3289C85A-FA99-485D-9C00-1396B770F468}">
      <dsp:nvSpPr>
        <dsp:cNvPr id="0" name=""/>
        <dsp:cNvSpPr/>
      </dsp:nvSpPr>
      <dsp:spPr>
        <a:xfrm>
          <a:off x="4934446" y="974237"/>
          <a:ext cx="1281410" cy="768846"/>
        </a:xfrm>
        <a:prstGeom prst="rect">
          <a:avLst/>
        </a:prstGeom>
        <a:solidFill>
          <a:schemeClr val="accent3">
            <a:hueOff val="7651842"/>
            <a:satOff val="-7495"/>
            <a:lumOff val="4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Dominating set problem</a:t>
          </a:r>
          <a:endParaRPr lang="en-US" sz="1200" kern="1200" dirty="0"/>
        </a:p>
      </dsp:txBody>
      <dsp:txXfrm>
        <a:off x="4934446" y="974237"/>
        <a:ext cx="1281410" cy="768846"/>
      </dsp:txXfrm>
    </dsp:sp>
    <dsp:sp modelId="{82A3AB15-CEC7-4660-AD0D-3C0237E143A3}">
      <dsp:nvSpPr>
        <dsp:cNvPr id="0" name=""/>
        <dsp:cNvSpPr/>
      </dsp:nvSpPr>
      <dsp:spPr>
        <a:xfrm>
          <a:off x="6343997" y="974237"/>
          <a:ext cx="1281410" cy="768846"/>
        </a:xfrm>
        <a:prstGeom prst="rect">
          <a:avLst/>
        </a:prstGeom>
        <a:solidFill>
          <a:schemeClr val="accent3">
            <a:hueOff val="8502047"/>
            <a:satOff val="-8328"/>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Graph coloring problem</a:t>
          </a:r>
          <a:endParaRPr lang="en-US" sz="1200" kern="1200" dirty="0"/>
        </a:p>
      </dsp:txBody>
      <dsp:txXfrm>
        <a:off x="6343997" y="974237"/>
        <a:ext cx="1281410" cy="76884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4" name="Marcador de pie de página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posición de número de diapositiva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es-MX" smtClean="0"/>
              <a:t>‹#›</a:t>
            </a:fld>
            <a:endParaRPr lang="es-MX"/>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6DDD5-62CD-490F-AED1-A4E3DCB5364D}" type="datetime1">
              <a:rPr lang="es-MX" smtClean="0"/>
              <a:pPr/>
              <a:t>17/04/2025</a:t>
            </a:fld>
            <a:endParaRPr lang="es-MX"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es-MX" noProof="0" smtClean="0"/>
              <a:t>‹#›</a:t>
            </a:fld>
            <a:endParaRPr lang="es-MX"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pPr rtl="0"/>
            <a:fld id="{A89C7E07-3C67-C64C-8DA0-0404F6303970}" type="slidenum">
              <a:rPr lang="es-MX" smtClean="0"/>
              <a:t>1</a:t>
            </a:fld>
            <a:endParaRPr lang="es-MX"/>
          </a:p>
        </p:txBody>
      </p:sp>
    </p:spTree>
    <p:extLst>
      <p:ext uri="{BB962C8B-B14F-4D97-AF65-F5344CB8AC3E}">
        <p14:creationId xmlns:p14="http://schemas.microsoft.com/office/powerpoint/2010/main" val="333406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Primera</a:t>
            </a:r>
            <a:r>
              <a:rPr lang="en-US" dirty="0"/>
              <a:t> </a:t>
            </a:r>
            <a:r>
              <a:rPr lang="en-US" dirty="0" err="1"/>
              <a:t>actividad</a:t>
            </a:r>
            <a:r>
              <a:rPr lang="en-US" dirty="0"/>
              <a:t> de </a:t>
            </a:r>
            <a:r>
              <a:rPr lang="en-US" dirty="0" err="1"/>
              <a:t>formulación</a:t>
            </a:r>
            <a:r>
              <a:rPr lang="en-US" dirty="0"/>
              <a:t>.</a:t>
            </a:r>
          </a:p>
          <a:p>
            <a:r>
              <a:rPr lang="en-US" dirty="0"/>
              <a:t>Primero individual, </a:t>
            </a:r>
            <a:r>
              <a:rPr lang="en-US" dirty="0" err="1"/>
              <a:t>luego</a:t>
            </a:r>
            <a:r>
              <a:rPr lang="en-US" dirty="0"/>
              <a:t> </a:t>
            </a:r>
            <a:r>
              <a:rPr lang="en-US" dirty="0" err="1"/>
              <a:t>en</a:t>
            </a:r>
            <a:r>
              <a:rPr lang="en-US" dirty="0"/>
              <a:t> </a:t>
            </a:r>
            <a:r>
              <a:rPr lang="en-US" dirty="0" err="1"/>
              <a:t>equipos</a:t>
            </a:r>
            <a:r>
              <a:rPr lang="en-US" dirty="0"/>
              <a:t>.</a:t>
            </a:r>
          </a:p>
          <a:p>
            <a:endParaRPr lang="en-US" dirty="0"/>
          </a:p>
        </p:txBody>
      </p:sp>
      <p:sp>
        <p:nvSpPr>
          <p:cNvPr id="4" name="Marcador de número de diapositiva 3"/>
          <p:cNvSpPr>
            <a:spLocks noGrp="1"/>
          </p:cNvSpPr>
          <p:nvPr>
            <p:ph type="sldNum" sz="quarter" idx="10"/>
          </p:nvPr>
        </p:nvSpPr>
        <p:spPr/>
        <p:txBody>
          <a:bodyPr/>
          <a:lstStyle/>
          <a:p>
            <a:fld id="{4E3A7F30-9D1A-4F69-B462-041F90EFBDBD}" type="slidenum">
              <a:rPr lang="en-US" smtClean="0"/>
              <a:t>2</a:t>
            </a:fld>
            <a:endParaRPr lang="en-US"/>
          </a:p>
        </p:txBody>
      </p:sp>
    </p:spTree>
    <p:extLst>
      <p:ext uri="{BB962C8B-B14F-4D97-AF65-F5344CB8AC3E}">
        <p14:creationId xmlns:p14="http://schemas.microsoft.com/office/powerpoint/2010/main" val="146228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en-US" noProof="0"/>
              <a:t>Click to edit Master title style</a:t>
            </a:r>
            <a:endParaRPr lang="es-MX" noProof="0" dirty="0"/>
          </a:p>
        </p:txBody>
      </p:sp>
      <p:grpSp>
        <p:nvGrpSpPr>
          <p:cNvPr id="9" name="Grupo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18" name="Marcador de posición de texto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13" name="Conector recto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A8D85A20-4E16-9E1A-F4A1-F75F389B3404}"/>
              </a:ext>
            </a:extLst>
          </p:cNvPr>
          <p:cNvSpPr/>
          <p:nvPr userDrawn="1"/>
        </p:nvSpPr>
        <p:spPr>
          <a:xfrm>
            <a:off x="11984854" y="3364637"/>
            <a:ext cx="207145" cy="225981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ínea de tiempo ">
    <p:bg>
      <p:bgPr>
        <a:solidFill>
          <a:schemeClr val="tx1"/>
        </a:solidFill>
        <a:effectLst/>
      </p:bgPr>
    </p:bg>
    <p:spTree>
      <p:nvGrpSpPr>
        <p:cNvPr id="1" name=""/>
        <p:cNvGrpSpPr/>
        <p:nvPr/>
      </p:nvGrpSpPr>
      <p:grpSpPr>
        <a:xfrm>
          <a:off x="0" y="0"/>
          <a:ext cx="0" cy="0"/>
          <a:chOff x="0" y="0"/>
          <a:chExt cx="0" cy="0"/>
        </a:xfrm>
      </p:grpSpPr>
      <p:cxnSp>
        <p:nvCxnSpPr>
          <p:cNvPr id="21" name="Conector recto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ítulo 1">
            <a:extLst>
              <a:ext uri="{FF2B5EF4-FFF2-40B4-BE49-F238E27FC236}">
                <a16:creationId xmlns:a16="http://schemas.microsoft.com/office/drawing/2014/main" id="{46EEE005-F78A-9D4F-B159-964376C387DD}"/>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MX" noProof="0"/>
              <a:t>Haz clic para editar </a:t>
            </a:r>
          </a:p>
        </p:txBody>
      </p:sp>
      <p:sp>
        <p:nvSpPr>
          <p:cNvPr id="96" name="Marcador de posición de texto 29">
            <a:extLst>
              <a:ext uri="{FF2B5EF4-FFF2-40B4-BE49-F238E27FC236}">
                <a16:creationId xmlns:a16="http://schemas.microsoft.com/office/drawing/2014/main" id="{FC61536F-8EA7-5A48-AF76-8B0E251BD8CB}"/>
              </a:ext>
            </a:extLst>
          </p:cNvPr>
          <p:cNvSpPr>
            <a:spLocks noGrp="1"/>
          </p:cNvSpPr>
          <p:nvPr>
            <p:ph type="body" sz="quarter" idx="12" hasCustomPrompt="1"/>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MX" noProof="0"/>
              <a:t>Haz clic para editar </a:t>
            </a:r>
          </a:p>
        </p:txBody>
      </p:sp>
      <p:sp>
        <p:nvSpPr>
          <p:cNvPr id="97" name="Marcador de posición de texto 29">
            <a:extLst>
              <a:ext uri="{FF2B5EF4-FFF2-40B4-BE49-F238E27FC236}">
                <a16:creationId xmlns:a16="http://schemas.microsoft.com/office/drawing/2014/main" id="{64FFD994-BD97-ED49-8607-286ECBB1CDA3}"/>
              </a:ext>
            </a:extLst>
          </p:cNvPr>
          <p:cNvSpPr>
            <a:spLocks noGrp="1"/>
          </p:cNvSpPr>
          <p:nvPr>
            <p:ph type="body" sz="quarter" idx="11" hasCustomPrompt="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MX" noProof="0"/>
              <a:t>Haz clic para editar </a:t>
            </a:r>
          </a:p>
        </p:txBody>
      </p:sp>
      <p:sp>
        <p:nvSpPr>
          <p:cNvPr id="102" name="Marcador de posición de texto 29">
            <a:extLst>
              <a:ext uri="{FF2B5EF4-FFF2-40B4-BE49-F238E27FC236}">
                <a16:creationId xmlns:a16="http://schemas.microsoft.com/office/drawing/2014/main" id="{D1ADE805-BFBC-ED47-B9CB-6CB2FF02E868}"/>
              </a:ext>
            </a:extLst>
          </p:cNvPr>
          <p:cNvSpPr>
            <a:spLocks noGrp="1"/>
          </p:cNvSpPr>
          <p:nvPr>
            <p:ph type="body" sz="quarter" idx="30" hasCustomPrompt="1"/>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MX" noProof="0"/>
              <a:t>Haz clic para editar </a:t>
            </a:r>
          </a:p>
        </p:txBody>
      </p:sp>
      <p:sp>
        <p:nvSpPr>
          <p:cNvPr id="103" name="Marcador de posición de texto 29">
            <a:extLst>
              <a:ext uri="{FF2B5EF4-FFF2-40B4-BE49-F238E27FC236}">
                <a16:creationId xmlns:a16="http://schemas.microsoft.com/office/drawing/2014/main" id="{334A3589-641F-F547-891B-149579153B75}"/>
              </a:ext>
            </a:extLst>
          </p:cNvPr>
          <p:cNvSpPr>
            <a:spLocks noGrp="1"/>
          </p:cNvSpPr>
          <p:nvPr>
            <p:ph type="body" sz="quarter" idx="31" hasCustomPrompt="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es-MX" noProof="0"/>
              <a:t>Haz clic para editar </a:t>
            </a:r>
          </a:p>
        </p:txBody>
      </p:sp>
      <p:sp>
        <p:nvSpPr>
          <p:cNvPr id="106" name="Marcador de posición de texto 29">
            <a:extLst>
              <a:ext uri="{FF2B5EF4-FFF2-40B4-BE49-F238E27FC236}">
                <a16:creationId xmlns:a16="http://schemas.microsoft.com/office/drawing/2014/main" id="{A63F8454-D12E-A641-ABD0-8977D3F5EC05}"/>
              </a:ext>
            </a:extLst>
          </p:cNvPr>
          <p:cNvSpPr>
            <a:spLocks noGrp="1"/>
          </p:cNvSpPr>
          <p:nvPr>
            <p:ph type="body" sz="quarter" idx="32" hasCustomPrompt="1"/>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MX" noProof="0"/>
              <a:t>Haz clic para editar </a:t>
            </a:r>
          </a:p>
        </p:txBody>
      </p:sp>
      <p:sp>
        <p:nvSpPr>
          <p:cNvPr id="107" name="Marcador de posición de texto 29">
            <a:extLst>
              <a:ext uri="{FF2B5EF4-FFF2-40B4-BE49-F238E27FC236}">
                <a16:creationId xmlns:a16="http://schemas.microsoft.com/office/drawing/2014/main" id="{F35AA15D-DBAD-9840-8764-A5B6D486A234}"/>
              </a:ext>
            </a:extLst>
          </p:cNvPr>
          <p:cNvSpPr>
            <a:spLocks noGrp="1"/>
          </p:cNvSpPr>
          <p:nvPr>
            <p:ph type="body" sz="quarter" idx="33" hasCustomPrompt="1"/>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es-MX" noProof="0"/>
              <a:t>Haz clic para editar </a:t>
            </a:r>
          </a:p>
        </p:txBody>
      </p:sp>
      <p:sp>
        <p:nvSpPr>
          <p:cNvPr id="108" name="Marcador de posición de texto 29">
            <a:extLst>
              <a:ext uri="{FF2B5EF4-FFF2-40B4-BE49-F238E27FC236}">
                <a16:creationId xmlns:a16="http://schemas.microsoft.com/office/drawing/2014/main" id="{8357CA0F-1A55-B145-8305-562F0DF22543}"/>
              </a:ext>
            </a:extLst>
          </p:cNvPr>
          <p:cNvSpPr>
            <a:spLocks noGrp="1"/>
          </p:cNvSpPr>
          <p:nvPr>
            <p:ph type="body" sz="quarter" idx="34" hasCustomPrompt="1"/>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MX" noProof="0"/>
              <a:t>Haz clic para editar </a:t>
            </a:r>
          </a:p>
        </p:txBody>
      </p:sp>
      <p:sp>
        <p:nvSpPr>
          <p:cNvPr id="109" name="Marcador de posición de texto 29">
            <a:extLst>
              <a:ext uri="{FF2B5EF4-FFF2-40B4-BE49-F238E27FC236}">
                <a16:creationId xmlns:a16="http://schemas.microsoft.com/office/drawing/2014/main" id="{D6C49F6F-AF28-8942-8442-8F54A1DC388B}"/>
              </a:ext>
            </a:extLst>
          </p:cNvPr>
          <p:cNvSpPr>
            <a:spLocks noGrp="1"/>
          </p:cNvSpPr>
          <p:nvPr>
            <p:ph type="body" sz="quarter" idx="35" hasCustomPrompt="1"/>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MX" noProof="0"/>
              <a:t>Haz clic para editar </a:t>
            </a:r>
          </a:p>
        </p:txBody>
      </p:sp>
      <p:cxnSp>
        <p:nvCxnSpPr>
          <p:cNvPr id="8" name="Conector recto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ángulo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47" name="Rectángulo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7" name="Rectángulo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9" name="Rectángulo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5" name="Marcador de posición de pie de página 4">
            <a:extLst>
              <a:ext uri="{FF2B5EF4-FFF2-40B4-BE49-F238E27FC236}">
                <a16:creationId xmlns:a16="http://schemas.microsoft.com/office/drawing/2014/main" id="{23F1A244-DFA6-8C44-BF95-8851B5A76AB8}"/>
              </a:ext>
            </a:extLst>
          </p:cNvPr>
          <p:cNvSpPr>
            <a:spLocks noGrp="1"/>
          </p:cNvSpPr>
          <p:nvPr>
            <p:ph type="ftr" sz="quarter" idx="3"/>
          </p:nvPr>
        </p:nvSpPr>
        <p:spPr>
          <a:xfrm>
            <a:off x="4773917" y="6610349"/>
            <a:ext cx="2644166" cy="247651"/>
          </a:xfrm>
          <a:prstGeom prst="rect">
            <a:avLst/>
          </a:prstGeom>
        </p:spPr>
        <p:txBody>
          <a:bodyPr vert="horz" lIns="0" tIns="0" rIns="0" bIns="0" rtlCol="0" anchor="t" anchorCtr="0"/>
          <a:lstStyle>
            <a:lvl1pPr algn="ctr">
              <a:defRPr sz="1100" b="0" i="0">
                <a:solidFill>
                  <a:schemeClr val="bg2">
                    <a:lumMod val="50000"/>
                  </a:schemeClr>
                </a:solidFill>
                <a:latin typeface="+mj-lt"/>
              </a:defRPr>
            </a:lvl1pPr>
          </a:lstStyle>
          <a:p>
            <a:r>
              <a:rPr lang="es-MX"/>
              <a:t>OPTIMIZACIÓN DE OPERACIONES</a:t>
            </a:r>
            <a:endParaRPr lang="es-MX" dirty="0"/>
          </a:p>
        </p:txBody>
      </p:sp>
      <p:sp>
        <p:nvSpPr>
          <p:cNvPr id="6" name="Marcador de posición de número de diapositiva 5">
            <a:extLst>
              <a:ext uri="{FF2B5EF4-FFF2-40B4-BE49-F238E27FC236}">
                <a16:creationId xmlns:a16="http://schemas.microsoft.com/office/drawing/2014/main" id="{19E1CAB4-A60C-2959-8605-86F431A58C13}"/>
              </a:ext>
            </a:extLst>
          </p:cNvPr>
          <p:cNvSpPr>
            <a:spLocks noGrp="1"/>
          </p:cNvSpPr>
          <p:nvPr>
            <p:ph type="sldNum" sz="quarter" idx="4"/>
          </p:nvPr>
        </p:nvSpPr>
        <p:spPr>
          <a:xfrm>
            <a:off x="11668758" y="6610348"/>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a:t>
            </a:fld>
            <a:endParaRPr lang="es-MX"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1" name="Forma libre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2" name="Forma libre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Aptos Black" panose="020B0004020202020204" pitchFamily="34" charset="0"/>
              </a:defRPr>
            </a:lvl1pPr>
          </a:lstStyle>
          <a:p>
            <a:pPr rtl="0"/>
            <a:r>
              <a:rPr lang="en-US" noProof="0" dirty="0"/>
              <a:t>Click to edit Master title style</a:t>
            </a:r>
            <a:endParaRPr lang="es-MX"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Marcador de posición de texto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Aptos Black" panose="020B00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5" name="Marcador de posición de texto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Aptos Black" panose="020B00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7" name="Marcador de posición de contenido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Aptos" panose="020B0004020202020204" pitchFamily="34" charset="0"/>
              </a:defRPr>
            </a:lvl1pPr>
            <a:lvl2pPr>
              <a:defRPr sz="1600"/>
            </a:lvl2pPr>
            <a:lvl3pPr>
              <a:defRPr sz="1600"/>
            </a:lvl3pPr>
            <a:lvl4pPr>
              <a:defRPr sz="1600"/>
            </a:lvl4pPr>
            <a:lvl5pPr>
              <a:defRPr sz="1600"/>
            </a:lvl5pPr>
          </a:lstStyle>
          <a:p>
            <a:pPr lvl="0" rtl="0"/>
            <a:r>
              <a:rPr lang="en-US" noProof="0"/>
              <a:t>Click to edit Master text styles</a:t>
            </a:r>
          </a:p>
        </p:txBody>
      </p:sp>
      <p:sp>
        <p:nvSpPr>
          <p:cNvPr id="28" name="Marcador de posición de contenido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Aptos" panose="020B0004020202020204" pitchFamily="34" charset="0"/>
              </a:defRPr>
            </a:lvl1pPr>
            <a:lvl2pPr>
              <a:defRPr sz="1600"/>
            </a:lvl2pPr>
            <a:lvl3pPr>
              <a:defRPr sz="1600"/>
            </a:lvl3pPr>
            <a:lvl4pPr>
              <a:defRPr sz="1600"/>
            </a:lvl4pPr>
            <a:lvl5pPr>
              <a:defRPr sz="1600"/>
            </a:lvl5pPr>
          </a:lstStyle>
          <a:p>
            <a:pPr lvl="0" rtl="0"/>
            <a:r>
              <a:rPr lang="en-US" noProof="0"/>
              <a:t>Click to edit Master text styles</a:t>
            </a:r>
          </a:p>
        </p:txBody>
      </p:sp>
      <p:cxnSp>
        <p:nvCxnSpPr>
          <p:cNvPr id="15" name="Conector recto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5" name="Marcador de posición de pie de página 4">
            <a:extLst>
              <a:ext uri="{FF2B5EF4-FFF2-40B4-BE49-F238E27FC236}">
                <a16:creationId xmlns:a16="http://schemas.microsoft.com/office/drawing/2014/main" id="{F94C5751-D7B6-785B-559F-3B3AF0781146}"/>
              </a:ext>
            </a:extLst>
          </p:cNvPr>
          <p:cNvSpPr>
            <a:spLocks noGrp="1"/>
          </p:cNvSpPr>
          <p:nvPr>
            <p:ph type="ftr" sz="quarter" idx="3"/>
          </p:nvPr>
        </p:nvSpPr>
        <p:spPr>
          <a:xfrm>
            <a:off x="4773917" y="6610349"/>
            <a:ext cx="2644166" cy="247651"/>
          </a:xfrm>
          <a:prstGeom prst="rect">
            <a:avLst/>
          </a:prstGeom>
        </p:spPr>
        <p:txBody>
          <a:bodyPr vert="horz" lIns="0" tIns="0" rIns="0" bIns="0" rtlCol="0" anchor="t" anchorCtr="0"/>
          <a:lstStyle>
            <a:lvl1pPr algn="ctr">
              <a:defRPr sz="1100" b="0" i="0">
                <a:solidFill>
                  <a:schemeClr val="bg2">
                    <a:lumMod val="50000"/>
                  </a:schemeClr>
                </a:solidFill>
                <a:latin typeface="+mj-lt"/>
              </a:defRPr>
            </a:lvl1pPr>
          </a:lstStyle>
          <a:p>
            <a:r>
              <a:rPr lang="es-MX"/>
              <a:t>OPTIMIZACIÓN DE OPERACIONES</a:t>
            </a:r>
            <a:endParaRPr lang="es-MX" dirty="0"/>
          </a:p>
        </p:txBody>
      </p:sp>
      <p:sp>
        <p:nvSpPr>
          <p:cNvPr id="6" name="Marcador de posición de número de diapositiva 5">
            <a:extLst>
              <a:ext uri="{FF2B5EF4-FFF2-40B4-BE49-F238E27FC236}">
                <a16:creationId xmlns:a16="http://schemas.microsoft.com/office/drawing/2014/main" id="{32D17B95-1D7F-FF57-3E13-0B36D861BAEE}"/>
              </a:ext>
            </a:extLst>
          </p:cNvPr>
          <p:cNvSpPr>
            <a:spLocks noGrp="1"/>
          </p:cNvSpPr>
          <p:nvPr>
            <p:ph type="sldNum" sz="quarter" idx="4"/>
          </p:nvPr>
        </p:nvSpPr>
        <p:spPr>
          <a:xfrm>
            <a:off x="11668758" y="6610348"/>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a:t>
            </a:fld>
            <a:endParaRPr lang="es-MX" noProof="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upo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orma libre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9" name="Forma libre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40" name="Forma libre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n-US" noProof="0"/>
              <a:t>Click to edit Master title style</a:t>
            </a:r>
            <a:endParaRPr lang="es-MX"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Marcador de posición de texto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n-US" noProof="0"/>
              <a:t>Click to edit Master text styles</a:t>
            </a:r>
          </a:p>
        </p:txBody>
      </p:sp>
      <p:sp>
        <p:nvSpPr>
          <p:cNvPr id="27" name="Marcador de posición de contenido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n-US" noProof="0"/>
              <a:t>Click to edit Master text styles</a:t>
            </a:r>
          </a:p>
        </p:txBody>
      </p:sp>
      <p:sp>
        <p:nvSpPr>
          <p:cNvPr id="20" name="Marcador de posición de texto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n-US" noProof="0"/>
              <a:t>Click to edit Master text styles</a:t>
            </a:r>
          </a:p>
        </p:txBody>
      </p:sp>
      <p:sp>
        <p:nvSpPr>
          <p:cNvPr id="21" name="Marcador de posición de contenido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n-US" noProof="0"/>
              <a:t>Click to edit Master text styles</a:t>
            </a:r>
          </a:p>
        </p:txBody>
      </p:sp>
      <p:sp>
        <p:nvSpPr>
          <p:cNvPr id="22" name="Marcador de posición de texto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n-US" noProof="0"/>
              <a:t>Click to edit Master text styles</a:t>
            </a:r>
          </a:p>
        </p:txBody>
      </p:sp>
      <p:sp>
        <p:nvSpPr>
          <p:cNvPr id="24" name="Marcador de posición de contenido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n-US" noProof="0"/>
              <a:t>Click to edit Master text styles</a:t>
            </a:r>
          </a:p>
        </p:txBody>
      </p:sp>
      <p:cxnSp>
        <p:nvCxnSpPr>
          <p:cNvPr id="26" name="Conector recto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5" name="Marcador de posición de pie de página 4">
            <a:extLst>
              <a:ext uri="{FF2B5EF4-FFF2-40B4-BE49-F238E27FC236}">
                <a16:creationId xmlns:a16="http://schemas.microsoft.com/office/drawing/2014/main" id="{8CEC982C-CBC7-82F8-DD9C-CEC7134E4694}"/>
              </a:ext>
            </a:extLst>
          </p:cNvPr>
          <p:cNvSpPr>
            <a:spLocks noGrp="1"/>
          </p:cNvSpPr>
          <p:nvPr>
            <p:ph type="ftr" sz="quarter" idx="3"/>
          </p:nvPr>
        </p:nvSpPr>
        <p:spPr>
          <a:xfrm>
            <a:off x="4773917" y="6610349"/>
            <a:ext cx="2644166" cy="247651"/>
          </a:xfrm>
          <a:prstGeom prst="rect">
            <a:avLst/>
          </a:prstGeom>
        </p:spPr>
        <p:txBody>
          <a:bodyPr vert="horz" lIns="0" tIns="0" rIns="0" bIns="0" rtlCol="0" anchor="t" anchorCtr="0"/>
          <a:lstStyle>
            <a:lvl1pPr algn="ctr">
              <a:defRPr sz="1100" b="0" i="0">
                <a:solidFill>
                  <a:schemeClr val="bg2">
                    <a:lumMod val="50000"/>
                  </a:schemeClr>
                </a:solidFill>
                <a:latin typeface="+mj-lt"/>
              </a:defRPr>
            </a:lvl1pPr>
          </a:lstStyle>
          <a:p>
            <a:r>
              <a:rPr lang="es-MX"/>
              <a:t>OPTIMIZACIÓN DE OPERACIONES</a:t>
            </a:r>
            <a:endParaRPr lang="es-MX" dirty="0"/>
          </a:p>
        </p:txBody>
      </p:sp>
      <p:sp>
        <p:nvSpPr>
          <p:cNvPr id="6" name="Marcador de posición de número de diapositiva 5">
            <a:extLst>
              <a:ext uri="{FF2B5EF4-FFF2-40B4-BE49-F238E27FC236}">
                <a16:creationId xmlns:a16="http://schemas.microsoft.com/office/drawing/2014/main" id="{4B831637-7548-7CD1-8B74-EAFCD709322A}"/>
              </a:ext>
            </a:extLst>
          </p:cNvPr>
          <p:cNvSpPr>
            <a:spLocks noGrp="1"/>
          </p:cNvSpPr>
          <p:nvPr>
            <p:ph type="sldNum" sz="quarter" idx="4"/>
          </p:nvPr>
        </p:nvSpPr>
        <p:spPr>
          <a:xfrm>
            <a:off x="11668758" y="6610348"/>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a:t>
            </a:fld>
            <a:endParaRPr lang="es-MX" noProof="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umen ">
    <p:bg>
      <p:bgPr>
        <a:solidFill>
          <a:schemeClr val="tx1"/>
        </a:solidFill>
        <a:effectLst/>
      </p:bgPr>
    </p:bg>
    <p:spTree>
      <p:nvGrpSpPr>
        <p:cNvPr id="1" name=""/>
        <p:cNvGrpSpPr/>
        <p:nvPr/>
      </p:nvGrpSpPr>
      <p:grpSpPr>
        <a:xfrm>
          <a:off x="0" y="0"/>
          <a:ext cx="0" cy="0"/>
          <a:chOff x="0" y="0"/>
          <a:chExt cx="0" cy="0"/>
        </a:xfrm>
      </p:grpSpPr>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n-US" noProof="0"/>
              <a:t>Click to edit Master title style</a:t>
            </a:r>
            <a:endParaRPr lang="es-MX"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Marcador de posición de texto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en-US" noProof="0"/>
              <a:t>Click to edit Master text styles</a:t>
            </a:r>
          </a:p>
        </p:txBody>
      </p:sp>
      <p:grpSp>
        <p:nvGrpSpPr>
          <p:cNvPr id="15" name="Grupo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orma libre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7" name="Forma libre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8" name="Forma libre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4" name="Marcador de posición de texto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1" name="Marcador de posición de texto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en-US" noProof="0"/>
              <a:t>Click to edit Master text styles</a:t>
            </a:r>
          </a:p>
        </p:txBody>
      </p:sp>
      <p:sp>
        <p:nvSpPr>
          <p:cNvPr id="22" name="Marcador de posición de texto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3" name="Marcador de posición de texto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en-US" noProof="0"/>
              <a:t>Click to edit Master text styles</a:t>
            </a:r>
          </a:p>
        </p:txBody>
      </p:sp>
      <p:sp>
        <p:nvSpPr>
          <p:cNvPr id="24" name="Marcador de posición de texto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5" name="Marcador de posición de texto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en-US" noProof="0"/>
              <a:t>Click to edit Master text styles</a:t>
            </a:r>
          </a:p>
        </p:txBody>
      </p:sp>
      <p:sp>
        <p:nvSpPr>
          <p:cNvPr id="26" name="Marcador de posición de texto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7" name="Marcador de posición de texto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en-US" noProof="0"/>
              <a:t>Click to edit Master text styles</a:t>
            </a:r>
          </a:p>
        </p:txBody>
      </p:sp>
      <p:sp>
        <p:nvSpPr>
          <p:cNvPr id="28" name="Marcador de posición de texto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n-US" noProof="0"/>
              <a:t>Click to edit Master text styles</a:t>
            </a:r>
          </a:p>
        </p:txBody>
      </p:sp>
      <p:sp>
        <p:nvSpPr>
          <p:cNvPr id="2" name="Marcador de fecha 1">
            <a:extLst>
              <a:ext uri="{FF2B5EF4-FFF2-40B4-BE49-F238E27FC236}">
                <a16:creationId xmlns:a16="http://schemas.microsoft.com/office/drawing/2014/main" id="{EC45E38A-5516-4C3E-88FC-0DCBD876054B}"/>
              </a:ext>
            </a:extLst>
          </p:cNvPr>
          <p:cNvSpPr>
            <a:spLocks noGrp="1"/>
          </p:cNvSpPr>
          <p:nvPr>
            <p:ph type="dt" sz="half" idx="21"/>
          </p:nvPr>
        </p:nvSpPr>
        <p:spPr>
          <a:xfrm>
            <a:off x="6756044" y="6610349"/>
            <a:ext cx="1562125" cy="247651"/>
          </a:xfrm>
          <a:prstGeom prst="rect">
            <a:avLst/>
          </a:prstGeom>
        </p:spPr>
        <p:txBody>
          <a:bodyPr rtlCol="0"/>
          <a:lstStyle/>
          <a:p>
            <a:pPr rtl="0"/>
            <a:fld id="{CFE3EC8D-01B2-4AEC-ABF0-D7812BDA46DB}" type="datetimeyyyy">
              <a:rPr lang="es-MX" noProof="0" smtClean="0">
                <a:latin typeface="+mn-lt"/>
              </a:rPr>
              <a:t>2025</a:t>
            </a:fld>
            <a:endParaRPr lang="es-MX" noProof="0" dirty="0">
              <a:latin typeface="+mn-lt"/>
            </a:endParaRPr>
          </a:p>
        </p:txBody>
      </p:sp>
      <p:sp>
        <p:nvSpPr>
          <p:cNvPr id="5" name="Marcador de posición de pie de página 4">
            <a:extLst>
              <a:ext uri="{FF2B5EF4-FFF2-40B4-BE49-F238E27FC236}">
                <a16:creationId xmlns:a16="http://schemas.microsoft.com/office/drawing/2014/main" id="{14225273-038D-4F51-A093-83D80104F21A}"/>
              </a:ext>
            </a:extLst>
          </p:cNvPr>
          <p:cNvSpPr>
            <a:spLocks noGrp="1"/>
          </p:cNvSpPr>
          <p:nvPr>
            <p:ph type="ftr" sz="quarter" idx="22"/>
          </p:nvPr>
        </p:nvSpPr>
        <p:spPr>
          <a:xfrm>
            <a:off x="5258715" y="6610349"/>
            <a:ext cx="1497330" cy="247651"/>
          </a:xfrm>
        </p:spPr>
        <p:txBody>
          <a:bodyPr rtlCol="0"/>
          <a:lstStyle/>
          <a:p>
            <a:pPr rtl="0"/>
            <a:r>
              <a:rPr lang="es-MX" noProof="0"/>
              <a:t>OPTIMIZACIÓN DE OPERACIONES</a:t>
            </a:r>
            <a:endParaRPr lang="es-MX" b="0" noProof="0" dirty="0"/>
          </a:p>
        </p:txBody>
      </p:sp>
      <p:sp>
        <p:nvSpPr>
          <p:cNvPr id="6" name="Marcador de posición de número de diapositiva 5">
            <a:extLst>
              <a:ext uri="{FF2B5EF4-FFF2-40B4-BE49-F238E27FC236}">
                <a16:creationId xmlns:a16="http://schemas.microsoft.com/office/drawing/2014/main" id="{C7F24E14-E0E0-44FA-A4AA-FA63A858730C}"/>
              </a:ext>
            </a:extLst>
          </p:cNvPr>
          <p:cNvSpPr>
            <a:spLocks noGrp="1"/>
          </p:cNvSpPr>
          <p:nvPr>
            <p:ph type="sldNum" sz="quarter" idx="23"/>
          </p:nvPr>
        </p:nvSpPr>
        <p:spPr>
          <a:xfrm>
            <a:off x="4735475" y="6610349"/>
            <a:ext cx="523240" cy="247651"/>
          </a:xfrm>
        </p:spPr>
        <p:txBody>
          <a:bodyPr rtlCol="0"/>
          <a:lstStyle/>
          <a:p>
            <a:pPr rtl="0"/>
            <a:fld id="{294A09A9-5501-47C1-A89A-A340965A2BE2}" type="slidenum">
              <a:rPr lang="es-MX" noProof="0" smtClean="0"/>
              <a:pPr rtl="0"/>
              <a:t>‹#›</a:t>
            </a:fld>
            <a:endParaRPr lang="es-MX"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cias">
    <p:bg>
      <p:bgPr>
        <a:solidFill>
          <a:schemeClr val="tx1"/>
        </a:solidFill>
        <a:effectLst/>
      </p:bgPr>
    </p:bg>
    <p:spTree>
      <p:nvGrpSpPr>
        <p:cNvPr id="1" name=""/>
        <p:cNvGrpSpPr/>
        <p:nvPr/>
      </p:nvGrpSpPr>
      <p:grpSpPr>
        <a:xfrm>
          <a:off x="0" y="0"/>
          <a:ext cx="0" cy="0"/>
          <a:chOff x="0" y="0"/>
          <a:chExt cx="0" cy="0"/>
        </a:xfrm>
      </p:grpSpPr>
      <p:sp>
        <p:nvSpPr>
          <p:cNvPr id="16" name="Marcador de posición de texto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17" name="Subtítulo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s-MX" noProof="0" dirty="0"/>
          </a:p>
        </p:txBody>
      </p:sp>
      <p:sp>
        <p:nvSpPr>
          <p:cNvPr id="26" name="Título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en-US" noProof="0"/>
              <a:t>Click to edit Master title style</a:t>
            </a:r>
            <a:endParaRPr lang="es-MX" noProof="0" dirty="0"/>
          </a:p>
        </p:txBody>
      </p:sp>
      <p:cxnSp>
        <p:nvCxnSpPr>
          <p:cNvPr id="27" name="Conector recto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Marcador de posición de imagen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en-US" noProof="0"/>
              <a:t>Click icon to add picture</a:t>
            </a:r>
            <a:endParaRPr lang="es-MX" noProof="0" dirty="0"/>
          </a:p>
        </p:txBody>
      </p:sp>
      <p:grpSp>
        <p:nvGrpSpPr>
          <p:cNvPr id="30" name="Grupo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orma libre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2" name="Forma libre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3" name="Forma libre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2" name="Marcador de posición de fecha 3">
            <a:extLst>
              <a:ext uri="{FF2B5EF4-FFF2-40B4-BE49-F238E27FC236}">
                <a16:creationId xmlns:a16="http://schemas.microsoft.com/office/drawing/2014/main" id="{B8E7A9BD-F162-7384-3111-26CE7D4945AF}"/>
              </a:ext>
            </a:extLst>
          </p:cNvPr>
          <p:cNvSpPr>
            <a:spLocks noGrp="1"/>
          </p:cNvSpPr>
          <p:nvPr>
            <p:ph type="dt" sz="half" idx="2"/>
          </p:nvPr>
        </p:nvSpPr>
        <p:spPr>
          <a:xfrm>
            <a:off x="6725272" y="6610349"/>
            <a:ext cx="1562125"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3A46D4A6-4781-4A63-977A-75931475B334}" type="datetimeyyyy">
              <a:rPr lang="es-MX" noProof="0" smtClean="0">
                <a:latin typeface="+mn-lt"/>
              </a:rPr>
              <a:t>2025</a:t>
            </a:fld>
            <a:endParaRPr lang="es-MX" noProof="0" dirty="0">
              <a:latin typeface="+mn-lt"/>
            </a:endParaRPr>
          </a:p>
        </p:txBody>
      </p:sp>
      <p:sp>
        <p:nvSpPr>
          <p:cNvPr id="3" name="Marcador de posición de pie de página 4">
            <a:extLst>
              <a:ext uri="{FF2B5EF4-FFF2-40B4-BE49-F238E27FC236}">
                <a16:creationId xmlns:a16="http://schemas.microsoft.com/office/drawing/2014/main" id="{D3659ACD-AA93-F09D-1EA3-C961DA2E29D5}"/>
              </a:ext>
            </a:extLst>
          </p:cNvPr>
          <p:cNvSpPr>
            <a:spLocks noGrp="1"/>
          </p:cNvSpPr>
          <p:nvPr>
            <p:ph type="ftr" sz="quarter" idx="3"/>
          </p:nvPr>
        </p:nvSpPr>
        <p:spPr>
          <a:xfrm>
            <a:off x="5227943" y="6610349"/>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es-MX" noProof="0"/>
              <a:t>OPTIMIZACIÓN DE OPERACIONES</a:t>
            </a:r>
            <a:endParaRPr lang="es-MX" b="0" noProof="0" dirty="0"/>
          </a:p>
        </p:txBody>
      </p:sp>
      <p:sp>
        <p:nvSpPr>
          <p:cNvPr id="4" name="Marcador de posición de número de diapositiva 5">
            <a:extLst>
              <a:ext uri="{FF2B5EF4-FFF2-40B4-BE49-F238E27FC236}">
                <a16:creationId xmlns:a16="http://schemas.microsoft.com/office/drawing/2014/main" id="{61A49C7E-58DD-E07A-BB14-2F2606BA9D67}"/>
              </a:ext>
            </a:extLst>
          </p:cNvPr>
          <p:cNvSpPr>
            <a:spLocks noGrp="1"/>
          </p:cNvSpPr>
          <p:nvPr>
            <p:ph type="sldNum" sz="quarter" idx="4"/>
          </p:nvPr>
        </p:nvSpPr>
        <p:spPr>
          <a:xfrm>
            <a:off x="4704703" y="6610349"/>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a:t>
            </a:fld>
            <a:endParaRPr lang="es-MX" noProof="0">
              <a:latin typeface="+mn-lt"/>
            </a:endParaRPr>
          </a:p>
        </p:txBody>
      </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2 Col">
    <p:bg>
      <p:bgPr>
        <a:solidFill>
          <a:schemeClr val="tx1"/>
        </a:solidFill>
        <a:effectLst/>
      </p:bgPr>
    </p:bg>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1" name="Forma libre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2" name="Forma libre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Aptos Black" panose="020B0004020202020204" pitchFamily="34" charset="0"/>
              </a:defRPr>
            </a:lvl1pPr>
          </a:lstStyle>
          <a:p>
            <a:pPr rtl="0"/>
            <a:r>
              <a:rPr lang="en-US" noProof="0" dirty="0"/>
              <a:t>Click to edit Master title style</a:t>
            </a:r>
            <a:endParaRPr lang="es-MX"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Marcador de posición de texto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Aptos Black" panose="020B00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5" name="Marcador de posición de texto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Aptos Black" panose="020B00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7" name="Marcador de posición de contenido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Aptos" panose="020B0004020202020204" pitchFamily="34" charset="0"/>
              </a:defRPr>
            </a:lvl1pPr>
            <a:lvl2pPr>
              <a:defRPr sz="1600"/>
            </a:lvl2pPr>
            <a:lvl3pPr>
              <a:defRPr sz="1600"/>
            </a:lvl3pPr>
            <a:lvl4pPr>
              <a:defRPr sz="1600"/>
            </a:lvl4pPr>
            <a:lvl5pPr>
              <a:defRPr sz="1600"/>
            </a:lvl5pPr>
          </a:lstStyle>
          <a:p>
            <a:pPr lvl="0" rtl="0"/>
            <a:r>
              <a:rPr lang="en-US" noProof="0"/>
              <a:t>Click to edit Master text styles</a:t>
            </a:r>
          </a:p>
        </p:txBody>
      </p:sp>
      <p:sp>
        <p:nvSpPr>
          <p:cNvPr id="28" name="Marcador de posición de contenido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Aptos" panose="020B0004020202020204" pitchFamily="34" charset="0"/>
              </a:defRPr>
            </a:lvl1pPr>
            <a:lvl2pPr>
              <a:defRPr sz="1600"/>
            </a:lvl2pPr>
            <a:lvl3pPr>
              <a:defRPr sz="1600"/>
            </a:lvl3pPr>
            <a:lvl4pPr>
              <a:defRPr sz="1600"/>
            </a:lvl4pPr>
            <a:lvl5pPr>
              <a:defRPr sz="1600"/>
            </a:lvl5pPr>
          </a:lstStyle>
          <a:p>
            <a:pPr lvl="0" rtl="0"/>
            <a:r>
              <a:rPr lang="en-US" noProof="0"/>
              <a:t>Click to edit Master text styles</a:t>
            </a:r>
          </a:p>
        </p:txBody>
      </p:sp>
      <p:cxnSp>
        <p:nvCxnSpPr>
          <p:cNvPr id="15" name="Conector recto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5" name="Marcador de posición de pie de página 4">
            <a:extLst>
              <a:ext uri="{FF2B5EF4-FFF2-40B4-BE49-F238E27FC236}">
                <a16:creationId xmlns:a16="http://schemas.microsoft.com/office/drawing/2014/main" id="{F94C5751-D7B6-785B-559F-3B3AF0781146}"/>
              </a:ext>
            </a:extLst>
          </p:cNvPr>
          <p:cNvSpPr>
            <a:spLocks noGrp="1"/>
          </p:cNvSpPr>
          <p:nvPr>
            <p:ph type="ftr" sz="quarter" idx="3"/>
          </p:nvPr>
        </p:nvSpPr>
        <p:spPr>
          <a:xfrm>
            <a:off x="4773917" y="6610349"/>
            <a:ext cx="2644166" cy="247651"/>
          </a:xfrm>
          <a:prstGeom prst="rect">
            <a:avLst/>
          </a:prstGeom>
        </p:spPr>
        <p:txBody>
          <a:bodyPr vert="horz" lIns="0" tIns="0" rIns="0" bIns="0" rtlCol="0" anchor="t" anchorCtr="0"/>
          <a:lstStyle>
            <a:lvl1pPr algn="ctr">
              <a:defRPr sz="1100" b="0" i="0">
                <a:solidFill>
                  <a:schemeClr val="bg2">
                    <a:lumMod val="50000"/>
                  </a:schemeClr>
                </a:solidFill>
                <a:latin typeface="+mj-lt"/>
              </a:defRPr>
            </a:lvl1pPr>
          </a:lstStyle>
          <a:p>
            <a:r>
              <a:rPr lang="es-MX"/>
              <a:t>OPTIMIZACIÓN DE OPERACIONES</a:t>
            </a:r>
            <a:endParaRPr lang="es-MX" dirty="0"/>
          </a:p>
        </p:txBody>
      </p:sp>
      <p:sp>
        <p:nvSpPr>
          <p:cNvPr id="6" name="Marcador de posición de número de diapositiva 5">
            <a:extLst>
              <a:ext uri="{FF2B5EF4-FFF2-40B4-BE49-F238E27FC236}">
                <a16:creationId xmlns:a16="http://schemas.microsoft.com/office/drawing/2014/main" id="{32D17B95-1D7F-FF57-3E13-0B36D861BAEE}"/>
              </a:ext>
            </a:extLst>
          </p:cNvPr>
          <p:cNvSpPr>
            <a:spLocks noGrp="1"/>
          </p:cNvSpPr>
          <p:nvPr>
            <p:ph type="sldNum" sz="quarter" idx="4"/>
          </p:nvPr>
        </p:nvSpPr>
        <p:spPr>
          <a:xfrm>
            <a:off x="11668758" y="6610348"/>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a:t>
            </a:fld>
            <a:endParaRPr lang="es-MX" noProof="0">
              <a:latin typeface="+mn-lt"/>
            </a:endParaRPr>
          </a:p>
        </p:txBody>
      </p:sp>
    </p:spTree>
    <p:extLst>
      <p:ext uri="{BB962C8B-B14F-4D97-AF65-F5344CB8AC3E}">
        <p14:creationId xmlns:p14="http://schemas.microsoft.com/office/powerpoint/2010/main" val="2767414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968354" y="1600204"/>
            <a:ext cx="10368396" cy="4525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7" name="Forma libre 38">
            <a:extLst>
              <a:ext uri="{FF2B5EF4-FFF2-40B4-BE49-F238E27FC236}">
                <a16:creationId xmlns:a16="http://schemas.microsoft.com/office/drawing/2014/main" id="{6C14B503-619D-FECA-B1C8-EC84086F4DE6}"/>
              </a:ext>
            </a:extLst>
          </p:cNvPr>
          <p:cNvSpPr>
            <a:spLocks/>
          </p:cNvSpPr>
          <p:nvPr/>
        </p:nvSpPr>
        <p:spPr bwMode="auto">
          <a:xfrm rot="16200000" flipV="1">
            <a:off x="-136" y="5890869"/>
            <a:ext cx="968626" cy="968353"/>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 name="Título 1">
            <a:extLst>
              <a:ext uri="{FF2B5EF4-FFF2-40B4-BE49-F238E27FC236}">
                <a16:creationId xmlns:a16="http://schemas.microsoft.com/office/drawing/2014/main" id="{4B9ABDB8-8380-48B9-9C6F-79E9D39B5936}"/>
              </a:ext>
            </a:extLst>
          </p:cNvPr>
          <p:cNvSpPr>
            <a:spLocks noGrp="1"/>
          </p:cNvSpPr>
          <p:nvPr userDrawn="1">
            <p:ph type="title"/>
          </p:nvPr>
        </p:nvSpPr>
        <p:spPr>
          <a:xfrm>
            <a:off x="952500" y="365125"/>
            <a:ext cx="10401300" cy="1325563"/>
          </a:xfrm>
        </p:spPr>
        <p:txBody>
          <a:bodyPr rtlCol="0"/>
          <a:lstStyle/>
          <a:p>
            <a:pPr rtl="0"/>
            <a:r>
              <a:rPr lang="en-US" noProof="0"/>
              <a:t>Click to edit Master title style</a:t>
            </a:r>
            <a:endParaRPr lang="es-MX" noProof="0"/>
          </a:p>
        </p:txBody>
      </p:sp>
      <p:sp>
        <p:nvSpPr>
          <p:cNvPr id="9" name="Forma libre 15">
            <a:extLst>
              <a:ext uri="{FF2B5EF4-FFF2-40B4-BE49-F238E27FC236}">
                <a16:creationId xmlns:a16="http://schemas.microsoft.com/office/drawing/2014/main" id="{0AC106E8-3E4A-A8F8-E16C-BBF1326B7F20}"/>
              </a:ext>
            </a:extLst>
          </p:cNvPr>
          <p:cNvSpPr>
            <a:spLocks/>
          </p:cNvSpPr>
          <p:nvPr/>
        </p:nvSpPr>
        <p:spPr bwMode="auto">
          <a:xfrm rot="10800000">
            <a:off x="10540797" y="1080290"/>
            <a:ext cx="1675717" cy="2234285"/>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1" name="Forma libre 17">
            <a:extLst>
              <a:ext uri="{FF2B5EF4-FFF2-40B4-BE49-F238E27FC236}">
                <a16:creationId xmlns:a16="http://schemas.microsoft.com/office/drawing/2014/main" id="{56559DE5-8022-90C0-3366-610481E321EF}"/>
              </a:ext>
            </a:extLst>
          </p:cNvPr>
          <p:cNvSpPr>
            <a:spLocks/>
          </p:cNvSpPr>
          <p:nvPr/>
        </p:nvSpPr>
        <p:spPr bwMode="auto">
          <a:xfrm rot="10800000">
            <a:off x="8891306" y="-10633"/>
            <a:ext cx="2181524" cy="1090923"/>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4" name="TextBox 3">
            <a:extLst>
              <a:ext uri="{FF2B5EF4-FFF2-40B4-BE49-F238E27FC236}">
                <a16:creationId xmlns:a16="http://schemas.microsoft.com/office/drawing/2014/main" id="{E91DE9D0-F43D-F8FF-BDC1-DD57D9BD8CF7}"/>
              </a:ext>
            </a:extLst>
          </p:cNvPr>
          <p:cNvSpPr txBox="1"/>
          <p:nvPr userDrawn="1"/>
        </p:nvSpPr>
        <p:spPr>
          <a:xfrm>
            <a:off x="11336750" y="613333"/>
            <a:ext cx="837858" cy="369332"/>
          </a:xfrm>
          <a:prstGeom prst="rect">
            <a:avLst/>
          </a:prstGeom>
          <a:noFill/>
        </p:spPr>
        <p:txBody>
          <a:bodyPr wrap="square" rtlCol="0">
            <a:spAutoFit/>
          </a:bodyPr>
          <a:lstStyle/>
          <a:p>
            <a:endParaRPr lang="en-US" dirty="0">
              <a:solidFill>
                <a:sysClr val="windowText" lastClr="000000"/>
              </a:solidFill>
            </a:endParaRPr>
          </a:p>
        </p:txBody>
      </p:sp>
      <p:sp>
        <p:nvSpPr>
          <p:cNvPr id="5" name="TextBox 4">
            <a:extLst>
              <a:ext uri="{FF2B5EF4-FFF2-40B4-BE49-F238E27FC236}">
                <a16:creationId xmlns:a16="http://schemas.microsoft.com/office/drawing/2014/main" id="{11FD6F5B-5699-C766-5D8B-7805E561F43D}"/>
              </a:ext>
            </a:extLst>
          </p:cNvPr>
          <p:cNvSpPr txBox="1"/>
          <p:nvPr userDrawn="1"/>
        </p:nvSpPr>
        <p:spPr>
          <a:xfrm>
            <a:off x="11230252" y="142043"/>
            <a:ext cx="837858" cy="369332"/>
          </a:xfrm>
          <a:prstGeom prst="rect">
            <a:avLst/>
          </a:prstGeom>
          <a:noFill/>
        </p:spPr>
        <p:txBody>
          <a:bodyPr wrap="square" rtlCol="0">
            <a:spAutoFit/>
          </a:bodyPr>
          <a:lstStyle/>
          <a:p>
            <a:endParaRPr 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598890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3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en-US" noProof="0"/>
              <a:t>Click to edit Master title style</a:t>
            </a:r>
            <a:endParaRPr lang="es-MX" noProof="0"/>
          </a:p>
        </p:txBody>
      </p:sp>
      <p:sp>
        <p:nvSpPr>
          <p:cNvPr id="6" name="Marcador de posición de pie de página 4">
            <a:extLst>
              <a:ext uri="{FF2B5EF4-FFF2-40B4-BE49-F238E27FC236}">
                <a16:creationId xmlns:a16="http://schemas.microsoft.com/office/drawing/2014/main" id="{D2277398-E71C-9E18-6FA2-AF0656698E4B}"/>
              </a:ext>
            </a:extLst>
          </p:cNvPr>
          <p:cNvSpPr>
            <a:spLocks noGrp="1"/>
          </p:cNvSpPr>
          <p:nvPr>
            <p:ph type="ftr" sz="quarter" idx="3"/>
          </p:nvPr>
        </p:nvSpPr>
        <p:spPr>
          <a:xfrm>
            <a:off x="4773917" y="6610349"/>
            <a:ext cx="2644166" cy="247651"/>
          </a:xfrm>
          <a:prstGeom prst="rect">
            <a:avLst/>
          </a:prstGeom>
        </p:spPr>
        <p:txBody>
          <a:bodyPr vert="horz" lIns="0" tIns="0" rIns="0" bIns="0" rtlCol="0" anchor="t" anchorCtr="0"/>
          <a:lstStyle>
            <a:lvl1pPr algn="ctr">
              <a:defRPr sz="1100" b="0" i="0">
                <a:solidFill>
                  <a:schemeClr val="bg2">
                    <a:lumMod val="50000"/>
                  </a:schemeClr>
                </a:solidFill>
                <a:latin typeface="+mj-lt"/>
              </a:defRPr>
            </a:lvl1pPr>
          </a:lstStyle>
          <a:p>
            <a:r>
              <a:rPr lang="es-MX"/>
              <a:t>OPTIMIZACIÓN DE OPERACIONES</a:t>
            </a:r>
            <a:endParaRPr lang="es-MX" dirty="0"/>
          </a:p>
        </p:txBody>
      </p:sp>
      <p:sp>
        <p:nvSpPr>
          <p:cNvPr id="7" name="Marcador de posición de número de diapositiva 5">
            <a:extLst>
              <a:ext uri="{FF2B5EF4-FFF2-40B4-BE49-F238E27FC236}">
                <a16:creationId xmlns:a16="http://schemas.microsoft.com/office/drawing/2014/main" id="{B84FCA9A-3098-8020-E608-4F4F97405E44}"/>
              </a:ext>
            </a:extLst>
          </p:cNvPr>
          <p:cNvSpPr>
            <a:spLocks noGrp="1"/>
          </p:cNvSpPr>
          <p:nvPr>
            <p:ph type="sldNum" sz="quarter" idx="4"/>
          </p:nvPr>
        </p:nvSpPr>
        <p:spPr>
          <a:xfrm>
            <a:off x="11668758" y="6610348"/>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a:t>
            </a:fld>
            <a:endParaRPr lang="es-MX" noProof="0">
              <a:latin typeface="+mn-lt"/>
            </a:endParaRPr>
          </a:p>
        </p:txBody>
      </p:sp>
    </p:spTree>
    <p:extLst>
      <p:ext uri="{BB962C8B-B14F-4D97-AF65-F5344CB8AC3E}">
        <p14:creationId xmlns:p14="http://schemas.microsoft.com/office/powerpoint/2010/main" val="4161254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extLst/>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s-ES"/>
              <a:t>Haga clic para modificar el estilo de texto del patrón</a:t>
            </a:r>
          </a:p>
        </p:txBody>
      </p:sp>
      <p:sp>
        <p:nvSpPr>
          <p:cNvPr id="4" name="3 Marcador de contenido"/>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texto"/>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s-ES"/>
              <a:t>Haga clic para modificar el estilo de texto del patrón</a:t>
            </a:r>
          </a:p>
        </p:txBody>
      </p:sp>
      <p:sp>
        <p:nvSpPr>
          <p:cNvPr id="6" name="5 Marcador de contenido"/>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p:txBody>
          <a:bodyPr/>
          <a:lstStyle/>
          <a:p>
            <a:fld id="{A092DE56-B37D-4DA4-8AE8-8A7DC189E2C9}" type="datetime1">
              <a:rPr lang="es-ES" smtClean="0"/>
              <a:t>17/04/2025</a:t>
            </a:fld>
            <a:endParaRPr lang="es-ES"/>
          </a:p>
        </p:txBody>
      </p:sp>
      <p:sp>
        <p:nvSpPr>
          <p:cNvPr id="8" name="7 Marcador de pie de página"/>
          <p:cNvSpPr>
            <a:spLocks noGrp="1"/>
          </p:cNvSpPr>
          <p:nvPr>
            <p:ph type="ftr" sz="quarter" idx="11"/>
          </p:nvPr>
        </p:nvSpPr>
        <p:spPr/>
        <p:txBody>
          <a:bodyPr/>
          <a:lstStyle/>
          <a:p>
            <a:r>
              <a:rPr lang="es-ES"/>
              <a:t>Jenny Díaz</a:t>
            </a:r>
          </a:p>
        </p:txBody>
      </p:sp>
      <p:sp>
        <p:nvSpPr>
          <p:cNvPr id="9" name="8 Marcador de número de diapositiva"/>
          <p:cNvSpPr>
            <a:spLocks noGrp="1"/>
          </p:cNvSpPr>
          <p:nvPr>
            <p:ph type="sldNum" sz="quarter" idx="12"/>
          </p:nvPr>
        </p:nvSpPr>
        <p:spPr/>
        <p:txBody>
          <a:bodyPr/>
          <a:lstStyle/>
          <a:p>
            <a:fld id="{6FFA54E1-8A5A-492B-8D87-772C5A9980B5}" type="slidenum">
              <a:rPr lang="es-ES" smtClean="0"/>
              <a:pPr/>
              <a:t>‹#›</a:t>
            </a:fld>
            <a:endParaRPr lang="es-ES"/>
          </a:p>
        </p:txBody>
      </p:sp>
    </p:spTree>
    <p:extLst>
      <p:ext uri="{BB962C8B-B14F-4D97-AF65-F5344CB8AC3E}">
        <p14:creationId xmlns:p14="http://schemas.microsoft.com/office/powerpoint/2010/main" val="3843260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D6A35806-1812-4B8A-9A62-62BE6B102CD7}" type="datetime1">
              <a:rPr lang="es-ES" smtClean="0"/>
              <a:t>17/04/2025</a:t>
            </a:fld>
            <a:endParaRPr lang="es-ES"/>
          </a:p>
        </p:txBody>
      </p:sp>
      <p:sp>
        <p:nvSpPr>
          <p:cNvPr id="6" name="5 Marcador de pie de página"/>
          <p:cNvSpPr>
            <a:spLocks noGrp="1"/>
          </p:cNvSpPr>
          <p:nvPr>
            <p:ph type="ftr" sz="quarter" idx="11"/>
          </p:nvPr>
        </p:nvSpPr>
        <p:spPr/>
        <p:txBody>
          <a:bodyPr/>
          <a:lstStyle/>
          <a:p>
            <a:r>
              <a:rPr lang="es-ES"/>
              <a:t>Jenny Díaz</a:t>
            </a:r>
          </a:p>
        </p:txBody>
      </p:sp>
      <p:sp>
        <p:nvSpPr>
          <p:cNvPr id="7" name="6 Marcador de número de diapositiva"/>
          <p:cNvSpPr>
            <a:spLocks noGrp="1"/>
          </p:cNvSpPr>
          <p:nvPr>
            <p:ph type="sldNum" sz="quarter" idx="12"/>
          </p:nvPr>
        </p:nvSpPr>
        <p:spPr/>
        <p:txBody>
          <a:bodyPr/>
          <a:lstStyle/>
          <a:p>
            <a:fld id="{6FFA54E1-8A5A-492B-8D87-772C5A9980B5}" type="slidenum">
              <a:rPr lang="es-ES" smtClean="0"/>
              <a:pPr/>
              <a:t>‹#›</a:t>
            </a:fld>
            <a:endParaRPr lang="es-ES"/>
          </a:p>
        </p:txBody>
      </p:sp>
    </p:spTree>
    <p:extLst>
      <p:ext uri="{BB962C8B-B14F-4D97-AF65-F5344CB8AC3E}">
        <p14:creationId xmlns:p14="http://schemas.microsoft.com/office/powerpoint/2010/main" val="182265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8" name="Forma libre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9" name="Forma libre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0" name="Forma libre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MX" noProof="0" dirty="0"/>
            </a:p>
          </p:txBody>
        </p:sp>
        <p:sp>
          <p:nvSpPr>
            <p:cNvPr id="11" name="Forma libre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12" name="Título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en-US" noProof="0"/>
              <a:t>Click to edit Master title style</a:t>
            </a:r>
            <a:endParaRPr lang="es-MX" noProof="0" dirty="0"/>
          </a:p>
        </p:txBody>
      </p:sp>
      <p:cxnSp>
        <p:nvCxnSpPr>
          <p:cNvPr id="13" name="Conector recto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Marcador de posición de texto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15" name="Marcador de posición de texto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16" name="Conector recto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Marcador de posición de texto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18" name="Marcador de posición de texto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20" name="Conector recto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Marcador de posición de texto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22" name="Marcador de posición de texto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23" name="Conector recto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Marcador de posición de texto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25" name="Marcador de posición de texto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cxnSp>
        <p:nvCxnSpPr>
          <p:cNvPr id="26" name="Conector recto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Marcador de posición de texto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28" name="Marcador de posición de texto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2" name="Marcador de fecha 1">
            <a:extLst>
              <a:ext uri="{FF2B5EF4-FFF2-40B4-BE49-F238E27FC236}">
                <a16:creationId xmlns:a16="http://schemas.microsoft.com/office/drawing/2014/main" id="{62655503-4608-4F79-A5D4-B2F67958F263}"/>
              </a:ext>
            </a:extLst>
          </p:cNvPr>
          <p:cNvSpPr>
            <a:spLocks noGrp="1"/>
          </p:cNvSpPr>
          <p:nvPr>
            <p:ph type="dt" sz="half" idx="25"/>
          </p:nvPr>
        </p:nvSpPr>
        <p:spPr>
          <a:xfrm>
            <a:off x="6745412" y="6492875"/>
            <a:ext cx="1562125" cy="247651"/>
          </a:xfrm>
          <a:prstGeom prst="rect">
            <a:avLst/>
          </a:prstGeom>
        </p:spPr>
        <p:txBody>
          <a:bodyPr rtlCol="0"/>
          <a:lstStyle/>
          <a:p>
            <a:pPr rtl="0"/>
            <a:fld id="{029A217F-D76A-49DF-A17D-DFD53CAD5FA9}" type="datetimeyyyy">
              <a:rPr lang="es-MX" noProof="0" smtClean="0">
                <a:latin typeface="+mn-lt"/>
              </a:rPr>
              <a:t>2025</a:t>
            </a:fld>
            <a:endParaRPr lang="es-MX" noProof="0" dirty="0">
              <a:latin typeface="+mn-lt"/>
            </a:endParaRPr>
          </a:p>
        </p:txBody>
      </p:sp>
      <p:sp>
        <p:nvSpPr>
          <p:cNvPr id="3" name="Marcador de pie de página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es-MX" noProof="0"/>
              <a:t>OPTIMIZACIÓN DE OPERACIONES</a:t>
            </a:r>
            <a:endParaRPr lang="es-MX" b="0" noProof="0" dirty="0"/>
          </a:p>
        </p:txBody>
      </p:sp>
      <p:sp>
        <p:nvSpPr>
          <p:cNvPr id="4" name="Marcador de posición de número de diapositiva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es-MX" noProof="0" smtClean="0"/>
              <a:pPr rtl="0"/>
              <a:t>‹#›</a:t>
            </a:fld>
            <a:endParaRPr lang="es-MX"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43A69-61CA-259D-C614-9B16243B548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3394841-7234-0148-94AC-7771C78F5E2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AC7F99C-7455-911D-D6B1-59602B01C05B}"/>
              </a:ext>
            </a:extLst>
          </p:cNvPr>
          <p:cNvSpPr>
            <a:spLocks noGrp="1"/>
          </p:cNvSpPr>
          <p:nvPr>
            <p:ph type="dt" sz="half" idx="10"/>
          </p:nvPr>
        </p:nvSpPr>
        <p:spPr/>
        <p:txBody>
          <a:bodyPr/>
          <a:lstStyle/>
          <a:p>
            <a:fld id="{F23FAD16-52D3-4DA9-BD42-22F47EE08AF4}" type="datetimeFigureOut">
              <a:rPr lang="es-MX" smtClean="0"/>
              <a:t>17/04/2025</a:t>
            </a:fld>
            <a:endParaRPr lang="es-MX"/>
          </a:p>
        </p:txBody>
      </p:sp>
      <p:sp>
        <p:nvSpPr>
          <p:cNvPr id="5" name="Marcador de pie de página 4">
            <a:extLst>
              <a:ext uri="{FF2B5EF4-FFF2-40B4-BE49-F238E27FC236}">
                <a16:creationId xmlns:a16="http://schemas.microsoft.com/office/drawing/2014/main" id="{CF6573C3-37B9-4C73-08EB-DE947B8F6E8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703C2DC-6A4B-F3BD-F571-8BC2EF09AB7E}"/>
              </a:ext>
            </a:extLst>
          </p:cNvPr>
          <p:cNvSpPr>
            <a:spLocks noGrp="1"/>
          </p:cNvSpPr>
          <p:nvPr>
            <p:ph type="sldNum" sz="quarter" idx="12"/>
          </p:nvPr>
        </p:nvSpPr>
        <p:spPr/>
        <p:txBody>
          <a:bodyPr/>
          <a:lstStyle/>
          <a:p>
            <a:fld id="{0D1155A9-7559-4ABF-ABC2-4B66CFE570E9}" type="slidenum">
              <a:rPr lang="es-MX" smtClean="0"/>
              <a:t>‹#›</a:t>
            </a:fld>
            <a:endParaRPr lang="es-MX"/>
          </a:p>
        </p:txBody>
      </p:sp>
    </p:spTree>
    <p:extLst>
      <p:ext uri="{BB962C8B-B14F-4D97-AF65-F5344CB8AC3E}">
        <p14:creationId xmlns:p14="http://schemas.microsoft.com/office/powerpoint/2010/main" val="2630237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A6E3F-1864-FF2A-F3C5-CDD7CA54DE1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E074BA5-A0A5-A7F4-6E23-F2D0992F15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76425DD-BC0B-3805-C6EA-B8B112A26F67}"/>
              </a:ext>
            </a:extLst>
          </p:cNvPr>
          <p:cNvSpPr>
            <a:spLocks noGrp="1"/>
          </p:cNvSpPr>
          <p:nvPr>
            <p:ph type="dt" sz="half" idx="10"/>
          </p:nvPr>
        </p:nvSpPr>
        <p:spPr/>
        <p:txBody>
          <a:bodyPr/>
          <a:lstStyle/>
          <a:p>
            <a:fld id="{F23FAD16-52D3-4DA9-BD42-22F47EE08AF4}" type="datetimeFigureOut">
              <a:rPr lang="es-MX" smtClean="0"/>
              <a:t>17/04/2025</a:t>
            </a:fld>
            <a:endParaRPr lang="es-MX"/>
          </a:p>
        </p:txBody>
      </p:sp>
      <p:sp>
        <p:nvSpPr>
          <p:cNvPr id="5" name="Marcador de pie de página 4">
            <a:extLst>
              <a:ext uri="{FF2B5EF4-FFF2-40B4-BE49-F238E27FC236}">
                <a16:creationId xmlns:a16="http://schemas.microsoft.com/office/drawing/2014/main" id="{4FF5CADD-2844-C3EA-7BA6-B58A40E626F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67540EB-3E3D-B03F-D622-4D5CE350B5E9}"/>
              </a:ext>
            </a:extLst>
          </p:cNvPr>
          <p:cNvSpPr>
            <a:spLocks noGrp="1"/>
          </p:cNvSpPr>
          <p:nvPr>
            <p:ph type="sldNum" sz="quarter" idx="12"/>
          </p:nvPr>
        </p:nvSpPr>
        <p:spPr/>
        <p:txBody>
          <a:bodyPr/>
          <a:lstStyle/>
          <a:p>
            <a:fld id="{0D1155A9-7559-4ABF-ABC2-4B66CFE570E9}" type="slidenum">
              <a:rPr lang="es-MX" smtClean="0"/>
              <a:t>‹#›</a:t>
            </a:fld>
            <a:endParaRPr lang="es-MX"/>
          </a:p>
        </p:txBody>
      </p:sp>
    </p:spTree>
    <p:extLst>
      <p:ext uri="{BB962C8B-B14F-4D97-AF65-F5344CB8AC3E}">
        <p14:creationId xmlns:p14="http://schemas.microsoft.com/office/powerpoint/2010/main" val="176519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orma libre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6" name="Forma libre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9" name="Forma libre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14" name="Marcador de posición de imagen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en-US" noProof="0"/>
              <a:t>Click icon to add picture</a:t>
            </a:r>
            <a:endParaRPr lang="es-MX" noProof="0" dirty="0"/>
          </a:p>
        </p:txBody>
      </p:sp>
      <p:sp>
        <p:nvSpPr>
          <p:cNvPr id="9" name="Título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Aptos Black" panose="020B0004020202020204" pitchFamily="34" charset="0"/>
              </a:defRPr>
            </a:lvl1pPr>
          </a:lstStyle>
          <a:p>
            <a:pPr rtl="0"/>
            <a:r>
              <a:rPr lang="en-US" noProof="0" dirty="0"/>
              <a:t>Click to edit Master title style</a:t>
            </a:r>
            <a:endParaRPr lang="es-MX" noProof="0" dirty="0"/>
          </a:p>
        </p:txBody>
      </p:sp>
      <p:cxnSp>
        <p:nvCxnSpPr>
          <p:cNvPr id="17" name="Conector recto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Marcador de posición de texto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Aptos" panose="020B0004020202020204" pitchFamily="34" charset="0"/>
              </a:defRPr>
            </a:lvl1pPr>
            <a:lvl2pPr>
              <a:defRPr sz="4000"/>
            </a:lvl2pPr>
            <a:lvl3pPr>
              <a:defRPr sz="4000"/>
            </a:lvl3pPr>
            <a:lvl4pPr>
              <a:defRPr sz="4000"/>
            </a:lvl4pPr>
            <a:lvl5pPr>
              <a:defRPr sz="4000"/>
            </a:lvl5pPr>
          </a:lstStyle>
          <a:p>
            <a:pPr lvl="0" rtl="0"/>
            <a:r>
              <a:rPr lang="en-US" noProof="0" dirty="0"/>
              <a:t>Click to edit Master text styles</a:t>
            </a:r>
          </a:p>
        </p:txBody>
      </p:sp>
      <p:sp>
        <p:nvSpPr>
          <p:cNvPr id="2" name="Marcador de fecha 1">
            <a:extLst>
              <a:ext uri="{FF2B5EF4-FFF2-40B4-BE49-F238E27FC236}">
                <a16:creationId xmlns:a16="http://schemas.microsoft.com/office/drawing/2014/main" id="{CA64E0B3-57C5-4DAF-8531-F39610E77C09}"/>
              </a:ext>
            </a:extLst>
          </p:cNvPr>
          <p:cNvSpPr>
            <a:spLocks noGrp="1"/>
          </p:cNvSpPr>
          <p:nvPr>
            <p:ph type="dt" sz="half" idx="14"/>
          </p:nvPr>
        </p:nvSpPr>
        <p:spPr>
          <a:xfrm>
            <a:off x="6745413" y="6610348"/>
            <a:ext cx="1562125" cy="247651"/>
          </a:xfrm>
          <a:prstGeom prst="rect">
            <a:avLst/>
          </a:prstGeom>
        </p:spPr>
        <p:txBody>
          <a:bodyPr rtlCol="0"/>
          <a:lstStyle/>
          <a:p>
            <a:pPr rtl="0"/>
            <a:fld id="{7D785354-D3F9-4F56-8BC7-7DFCD291EBBB}" type="datetimeyyyy">
              <a:rPr lang="es-MX" noProof="0" smtClean="0">
                <a:latin typeface="+mn-lt"/>
              </a:rPr>
              <a:t>2025</a:t>
            </a:fld>
            <a:endParaRPr lang="es-MX" noProof="0" dirty="0">
              <a:latin typeface="+mn-lt"/>
            </a:endParaRPr>
          </a:p>
        </p:txBody>
      </p:sp>
      <p:sp>
        <p:nvSpPr>
          <p:cNvPr id="3" name="Marcador de pie de página 2">
            <a:extLst>
              <a:ext uri="{FF2B5EF4-FFF2-40B4-BE49-F238E27FC236}">
                <a16:creationId xmlns:a16="http://schemas.microsoft.com/office/drawing/2014/main" id="{B7E0EC46-C626-4D58-AB64-0B3B850D1482}"/>
              </a:ext>
            </a:extLst>
          </p:cNvPr>
          <p:cNvSpPr>
            <a:spLocks noGrp="1"/>
          </p:cNvSpPr>
          <p:nvPr>
            <p:ph type="ftr" sz="quarter" idx="15"/>
          </p:nvPr>
        </p:nvSpPr>
        <p:spPr>
          <a:xfrm>
            <a:off x="4931216" y="6632892"/>
            <a:ext cx="2324569" cy="247651"/>
          </a:xfrm>
        </p:spPr>
        <p:txBody>
          <a:bodyPr rtlCol="0"/>
          <a:lstStyle/>
          <a:p>
            <a:pPr rtl="0"/>
            <a:r>
              <a:rPr lang="es-MX" noProof="0" dirty="0"/>
              <a:t>OPTIMIZACIÓN DE OPERACIONES</a:t>
            </a:r>
            <a:endParaRPr lang="es-MX" b="0" noProof="0" dirty="0"/>
          </a:p>
        </p:txBody>
      </p:sp>
      <p:sp>
        <p:nvSpPr>
          <p:cNvPr id="4" name="Marcador de posición de número de diapositiva 3">
            <a:extLst>
              <a:ext uri="{FF2B5EF4-FFF2-40B4-BE49-F238E27FC236}">
                <a16:creationId xmlns:a16="http://schemas.microsoft.com/office/drawing/2014/main" id="{8F25D00C-8F5C-4528-87FA-F9431D967555}"/>
              </a:ext>
            </a:extLst>
          </p:cNvPr>
          <p:cNvSpPr>
            <a:spLocks noGrp="1"/>
          </p:cNvSpPr>
          <p:nvPr>
            <p:ph type="sldNum" sz="quarter" idx="16"/>
          </p:nvPr>
        </p:nvSpPr>
        <p:spPr>
          <a:xfrm>
            <a:off x="11668760" y="6610347"/>
            <a:ext cx="523240" cy="247651"/>
          </a:xfrm>
        </p:spPr>
        <p:txBody>
          <a:bodyPr rtlCol="0"/>
          <a:lstStyle/>
          <a:p>
            <a:pPr rtl="0"/>
            <a:fld id="{294A09A9-5501-47C1-A89A-A340965A2BE2}" type="slidenum">
              <a:rPr lang="es-MX" noProof="0" smtClean="0"/>
              <a:pPr rtl="0"/>
              <a:t>‹#›</a:t>
            </a:fld>
            <a:endParaRPr lang="es-MX"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anso">
    <p:bg>
      <p:bgPr>
        <a:solidFill>
          <a:schemeClr val="tx1"/>
        </a:solidFill>
        <a:effectLst/>
      </p:bgPr>
    </p:bg>
    <p:spTree>
      <p:nvGrpSpPr>
        <p:cNvPr id="1" name=""/>
        <p:cNvGrpSpPr/>
        <p:nvPr/>
      </p:nvGrpSpPr>
      <p:grpSpPr>
        <a:xfrm>
          <a:off x="0" y="0"/>
          <a:ext cx="0" cy="0"/>
          <a:chOff x="0" y="0"/>
          <a:chExt cx="0" cy="0"/>
        </a:xfrm>
      </p:grpSpPr>
      <p:sp>
        <p:nvSpPr>
          <p:cNvPr id="21" name="Marcador de posición de imagen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en-US" noProof="0"/>
              <a:t>Click icon to add picture</a:t>
            </a:r>
            <a:endParaRPr lang="es-MX" noProof="0" dirty="0"/>
          </a:p>
        </p:txBody>
      </p:sp>
      <p:sp>
        <p:nvSpPr>
          <p:cNvPr id="18" name="Título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en-US" noProof="0"/>
              <a:t>Click to edit Master title style</a:t>
            </a:r>
            <a:endParaRPr lang="es-MX" noProof="0" dirty="0"/>
          </a:p>
        </p:txBody>
      </p:sp>
      <p:cxnSp>
        <p:nvCxnSpPr>
          <p:cNvPr id="20" name="Conector recto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upo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orma libre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4" name="Forma libre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5" name="Forma libre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áfico">
    <p:bg>
      <p:bgPr>
        <a:solidFill>
          <a:schemeClr val="tx1"/>
        </a:solidFill>
        <a:effectLst/>
      </p:bgPr>
    </p:bg>
    <p:spTree>
      <p:nvGrpSpPr>
        <p:cNvPr id="1" name=""/>
        <p:cNvGrpSpPr/>
        <p:nvPr/>
      </p:nvGrpSpPr>
      <p:grpSpPr>
        <a:xfrm>
          <a:off x="0" y="0"/>
          <a:ext cx="0" cy="0"/>
          <a:chOff x="0" y="0"/>
          <a:chExt cx="0" cy="0"/>
        </a:xfrm>
      </p:grpSpPr>
      <p:sp>
        <p:nvSpPr>
          <p:cNvPr id="6" name="Marcador de posición de gráfico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latin typeface="Aptos" panose="020B0004020202020204" pitchFamily="34" charset="0"/>
              </a:defRPr>
            </a:lvl1pPr>
          </a:lstStyle>
          <a:p>
            <a:pPr rtl="0"/>
            <a:r>
              <a:rPr lang="en-US" noProof="0"/>
              <a:t>Click icon to add chart</a:t>
            </a:r>
            <a:endParaRPr lang="es-MX" noProof="0"/>
          </a:p>
        </p:txBody>
      </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Aptos Black" panose="020B0004020202020204" pitchFamily="34" charset="0"/>
              </a:defRPr>
            </a:lvl1pPr>
          </a:lstStyle>
          <a:p>
            <a:pPr rtl="0"/>
            <a:r>
              <a:rPr lang="es-MX" noProof="0" dirty="0"/>
              <a:t>Haz clic para editar </a:t>
            </a:r>
          </a:p>
        </p:txBody>
      </p:sp>
      <p:sp>
        <p:nvSpPr>
          <p:cNvPr id="4" name="Marcador de posición de número de diapositiva 3">
            <a:extLst>
              <a:ext uri="{FF2B5EF4-FFF2-40B4-BE49-F238E27FC236}">
                <a16:creationId xmlns:a16="http://schemas.microsoft.com/office/drawing/2014/main" id="{0919432A-F8B5-4A96-AEE6-2E159658D5DD}"/>
              </a:ext>
            </a:extLst>
          </p:cNvPr>
          <p:cNvSpPr>
            <a:spLocks noGrp="1"/>
          </p:cNvSpPr>
          <p:nvPr>
            <p:ph type="sldNum" sz="quarter" idx="13"/>
          </p:nvPr>
        </p:nvSpPr>
        <p:spPr>
          <a:xfrm>
            <a:off x="11668760" y="6624589"/>
            <a:ext cx="523240" cy="247651"/>
          </a:xfrm>
        </p:spPr>
        <p:txBody>
          <a:bodyPr rtlCol="0"/>
          <a:lstStyle/>
          <a:p>
            <a:pPr rtl="0"/>
            <a:fld id="{294A09A9-5501-47C1-A89A-A340965A2BE2}" type="slidenum">
              <a:rPr lang="es-MX" noProof="0" smtClean="0"/>
              <a:pPr rtl="0"/>
              <a:t>‹#›</a:t>
            </a:fld>
            <a:endParaRPr lang="es-MX" noProof="0" dirty="0">
              <a:latin typeface="+mn-lt"/>
            </a:endParaRPr>
          </a:p>
        </p:txBody>
      </p:sp>
      <p:sp>
        <p:nvSpPr>
          <p:cNvPr id="7" name="Marcador de posición de pie de página 4">
            <a:extLst>
              <a:ext uri="{FF2B5EF4-FFF2-40B4-BE49-F238E27FC236}">
                <a16:creationId xmlns:a16="http://schemas.microsoft.com/office/drawing/2014/main" id="{F88E2CE6-D902-5A33-C844-8A40B1779D5B}"/>
              </a:ext>
            </a:extLst>
          </p:cNvPr>
          <p:cNvSpPr>
            <a:spLocks noGrp="1"/>
          </p:cNvSpPr>
          <p:nvPr>
            <p:ph type="ftr" sz="quarter" idx="3"/>
          </p:nvPr>
        </p:nvSpPr>
        <p:spPr>
          <a:xfrm>
            <a:off x="4773917" y="6610349"/>
            <a:ext cx="2644166" cy="247651"/>
          </a:xfrm>
          <a:prstGeom prst="rect">
            <a:avLst/>
          </a:prstGeom>
        </p:spPr>
        <p:txBody>
          <a:bodyPr vert="horz" lIns="0" tIns="0" rIns="0" bIns="0" rtlCol="0" anchor="t" anchorCtr="0"/>
          <a:lstStyle>
            <a:lvl1pPr algn="ctr">
              <a:defRPr sz="1100" b="0" i="0">
                <a:solidFill>
                  <a:schemeClr val="bg2">
                    <a:lumMod val="50000"/>
                  </a:schemeClr>
                </a:solidFill>
                <a:latin typeface="+mj-lt"/>
              </a:defRPr>
            </a:lvl1pPr>
          </a:lstStyle>
          <a:p>
            <a:r>
              <a:rPr lang="es-MX"/>
              <a:t>OPTIMIZACIÓN DE OPERACIONES</a:t>
            </a:r>
            <a:endParaRPr lang="es-MX" dirty="0"/>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a">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MX" noProof="0"/>
              <a:t>Haz clic para editar </a:t>
            </a:r>
          </a:p>
        </p:txBody>
      </p:sp>
      <p:sp>
        <p:nvSpPr>
          <p:cNvPr id="9" name="Marcador de título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en-US" noProof="0"/>
              <a:t>Click icon to add table</a:t>
            </a:r>
            <a:endParaRPr lang="es-MX" noProof="0"/>
          </a:p>
        </p:txBody>
      </p:sp>
      <p:sp>
        <p:nvSpPr>
          <p:cNvPr id="2" name="Marcador de fecha 1">
            <a:extLst>
              <a:ext uri="{FF2B5EF4-FFF2-40B4-BE49-F238E27FC236}">
                <a16:creationId xmlns:a16="http://schemas.microsoft.com/office/drawing/2014/main" id="{9B2411D2-78FE-46C1-9EA9-C6A882903B53}"/>
              </a:ext>
            </a:extLst>
          </p:cNvPr>
          <p:cNvSpPr>
            <a:spLocks noGrp="1"/>
          </p:cNvSpPr>
          <p:nvPr>
            <p:ph type="dt" sz="half" idx="11"/>
          </p:nvPr>
        </p:nvSpPr>
        <p:spPr>
          <a:xfrm>
            <a:off x="6745412" y="6492875"/>
            <a:ext cx="1562125" cy="247651"/>
          </a:xfrm>
          <a:prstGeom prst="rect">
            <a:avLst/>
          </a:prstGeom>
        </p:spPr>
        <p:txBody>
          <a:bodyPr rtlCol="0"/>
          <a:lstStyle/>
          <a:p>
            <a:pPr rtl="0"/>
            <a:fld id="{1AF7F2CA-0EC8-471B-8885-070EE2CC5612}" type="datetimeyyyy">
              <a:rPr lang="es-MX" noProof="0" smtClean="0">
                <a:latin typeface="+mn-lt"/>
              </a:rPr>
              <a:t>2025</a:t>
            </a:fld>
            <a:endParaRPr lang="es-MX" noProof="0">
              <a:latin typeface="+mn-lt"/>
            </a:endParaRPr>
          </a:p>
        </p:txBody>
      </p:sp>
      <p:sp>
        <p:nvSpPr>
          <p:cNvPr id="3" name="Marcador de pie de página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es-MX" noProof="0"/>
              <a:t>OPTIMIZACIÓN DE OPERACIONES</a:t>
            </a:r>
            <a:endParaRPr lang="es-MX" b="0" noProof="0"/>
          </a:p>
        </p:txBody>
      </p:sp>
      <p:sp>
        <p:nvSpPr>
          <p:cNvPr id="4" name="Marcador de posición de número de diapositiva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es-MX" noProof="0" smtClean="0"/>
              <a:pPr rtl="0"/>
              <a:t>‹#›</a:t>
            </a:fld>
            <a:endParaRPr lang="es-MX"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
    <p:bg>
      <p:bgPr>
        <a:solidFill>
          <a:schemeClr val="tx1"/>
        </a:solid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en-US" noProof="0"/>
              <a:t>Click to edit Master title style</a:t>
            </a:r>
            <a:endParaRPr lang="es-MX" noProof="0" dirty="0"/>
          </a:p>
        </p:txBody>
      </p:sp>
      <p:sp>
        <p:nvSpPr>
          <p:cNvPr id="10" name="Cuadro de texto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pPr rtl="0"/>
            <a:r>
              <a:rPr lang="es-MX" sz="20000" b="1" noProof="0" dirty="0">
                <a:solidFill>
                  <a:schemeClr val="bg1"/>
                </a:solidFill>
              </a:rPr>
              <a:t>“</a:t>
            </a:r>
          </a:p>
        </p:txBody>
      </p:sp>
      <p:grpSp>
        <p:nvGrpSpPr>
          <p:cNvPr id="18" name="Grupo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forma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0" name="Forma libre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1" name="Forma libre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2" name="Forma libre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MX" noProof="0" dirty="0"/>
            </a:p>
          </p:txBody>
        </p:sp>
        <p:sp>
          <p:nvSpPr>
            <p:cNvPr id="23" name="Forma libre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grpSp>
        <p:nvGrpSpPr>
          <p:cNvPr id="24" name="Grupo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orma libre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6" name="Forma libre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7" name="Forma libre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3" name="Marcador de posición de pie de página 4">
            <a:extLst>
              <a:ext uri="{FF2B5EF4-FFF2-40B4-BE49-F238E27FC236}">
                <a16:creationId xmlns:a16="http://schemas.microsoft.com/office/drawing/2014/main" id="{9CFD7E6B-8BA7-35DB-BE61-5DF2483E56D9}"/>
              </a:ext>
            </a:extLst>
          </p:cNvPr>
          <p:cNvSpPr>
            <a:spLocks noGrp="1"/>
          </p:cNvSpPr>
          <p:nvPr>
            <p:ph type="ftr" sz="quarter" idx="3"/>
          </p:nvPr>
        </p:nvSpPr>
        <p:spPr>
          <a:xfrm>
            <a:off x="5362113" y="6610347"/>
            <a:ext cx="2148534" cy="247651"/>
          </a:xfrm>
          <a:prstGeom prst="rect">
            <a:avLst/>
          </a:prstGeom>
        </p:spPr>
        <p:txBody>
          <a:bodyPr vert="horz" lIns="0" tIns="0" rIns="0" bIns="0" rtlCol="0" anchor="t" anchorCtr="0"/>
          <a:lstStyle>
            <a:lvl1pPr algn="l">
              <a:defRPr sz="1100" b="0" i="0">
                <a:solidFill>
                  <a:schemeClr val="bg2">
                    <a:lumMod val="50000"/>
                  </a:schemeClr>
                </a:solidFill>
                <a:latin typeface="+mj-lt"/>
              </a:defRPr>
            </a:lvl1pPr>
          </a:lstStyle>
          <a:p>
            <a:r>
              <a:rPr lang="es-MX" dirty="0"/>
              <a:t>OPTIMIZACIÓN DE OPERACIONES</a:t>
            </a:r>
          </a:p>
        </p:txBody>
      </p:sp>
      <p:sp>
        <p:nvSpPr>
          <p:cNvPr id="4" name="Marcador de posición de número de diapositiva 5">
            <a:extLst>
              <a:ext uri="{FF2B5EF4-FFF2-40B4-BE49-F238E27FC236}">
                <a16:creationId xmlns:a16="http://schemas.microsoft.com/office/drawing/2014/main" id="{43FD86DC-D2BD-AECC-1A0A-3CE74BEE57C9}"/>
              </a:ext>
            </a:extLst>
          </p:cNvPr>
          <p:cNvSpPr>
            <a:spLocks noGrp="1"/>
          </p:cNvSpPr>
          <p:nvPr>
            <p:ph type="sldNum" sz="quarter" idx="4"/>
          </p:nvPr>
        </p:nvSpPr>
        <p:spPr>
          <a:xfrm>
            <a:off x="11668758" y="6610348"/>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a:t>
            </a:fld>
            <a:endParaRPr lang="es-MX" noProof="0">
              <a:latin typeface="+mn-lt"/>
            </a:endParaRPr>
          </a:p>
        </p:txBody>
      </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ita">
    <p:bg>
      <p:bgPr>
        <a:solidFill>
          <a:schemeClr val="tx1"/>
        </a:solid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Aptos" panose="020B0004020202020204" pitchFamily="34" charset="0"/>
              </a:defRPr>
            </a:lvl1pPr>
          </a:lstStyle>
          <a:p>
            <a:pPr rtl="0"/>
            <a:r>
              <a:rPr lang="en-US" noProof="0"/>
              <a:t>Click to edit Master title style</a:t>
            </a:r>
            <a:endParaRPr lang="es-MX" noProof="0" dirty="0"/>
          </a:p>
        </p:txBody>
      </p:sp>
      <p:grpSp>
        <p:nvGrpSpPr>
          <p:cNvPr id="18" name="Grupo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forma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0" name="Forma libre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1" name="Forma libre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2" name="Forma libre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MX" noProof="0" dirty="0"/>
            </a:p>
          </p:txBody>
        </p:sp>
        <p:sp>
          <p:nvSpPr>
            <p:cNvPr id="23" name="Forma libre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grpSp>
        <p:nvGrpSpPr>
          <p:cNvPr id="24" name="Grupo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orma libre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6" name="Forma libre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7" name="Forma libre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5" name="Marcador de posición de pie de página 4">
            <a:extLst>
              <a:ext uri="{FF2B5EF4-FFF2-40B4-BE49-F238E27FC236}">
                <a16:creationId xmlns:a16="http://schemas.microsoft.com/office/drawing/2014/main" id="{8B6548D6-A880-04F4-F832-A1B39206F240}"/>
              </a:ext>
            </a:extLst>
          </p:cNvPr>
          <p:cNvSpPr>
            <a:spLocks noGrp="1"/>
          </p:cNvSpPr>
          <p:nvPr>
            <p:ph type="ftr" sz="quarter" idx="3"/>
          </p:nvPr>
        </p:nvSpPr>
        <p:spPr>
          <a:xfrm>
            <a:off x="4773917" y="6610349"/>
            <a:ext cx="2644166" cy="247651"/>
          </a:xfrm>
          <a:prstGeom prst="rect">
            <a:avLst/>
          </a:prstGeom>
        </p:spPr>
        <p:txBody>
          <a:bodyPr vert="horz" lIns="0" tIns="0" rIns="0" bIns="0" rtlCol="0" anchor="t" anchorCtr="0"/>
          <a:lstStyle>
            <a:lvl1pPr algn="ctr">
              <a:defRPr sz="1100" b="0" i="0">
                <a:solidFill>
                  <a:schemeClr val="bg2">
                    <a:lumMod val="50000"/>
                  </a:schemeClr>
                </a:solidFill>
                <a:latin typeface="+mj-lt"/>
              </a:defRPr>
            </a:lvl1pPr>
          </a:lstStyle>
          <a:p>
            <a:r>
              <a:rPr lang="es-MX"/>
              <a:t>OPTIMIZACIÓN DE OPERACIONES</a:t>
            </a:r>
            <a:endParaRPr lang="es-MX" dirty="0"/>
          </a:p>
        </p:txBody>
      </p:sp>
      <p:sp>
        <p:nvSpPr>
          <p:cNvPr id="6" name="Marcador de posición de número de diapositiva 5">
            <a:extLst>
              <a:ext uri="{FF2B5EF4-FFF2-40B4-BE49-F238E27FC236}">
                <a16:creationId xmlns:a16="http://schemas.microsoft.com/office/drawing/2014/main" id="{8843598B-FC54-B745-3054-795FE6B8A9C1}"/>
              </a:ext>
            </a:extLst>
          </p:cNvPr>
          <p:cNvSpPr>
            <a:spLocks noGrp="1"/>
          </p:cNvSpPr>
          <p:nvPr>
            <p:ph type="sldNum" sz="quarter" idx="4"/>
          </p:nvPr>
        </p:nvSpPr>
        <p:spPr>
          <a:xfrm>
            <a:off x="11668758" y="6610348"/>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a:t>
            </a:fld>
            <a:endParaRPr lang="es-MX" noProof="0">
              <a:latin typeface="+mn-lt"/>
            </a:endParaRPr>
          </a:p>
        </p:txBody>
      </p:sp>
    </p:spTree>
    <p:extLst>
      <p:ext uri="{BB962C8B-B14F-4D97-AF65-F5344CB8AC3E}">
        <p14:creationId xmlns:p14="http://schemas.microsoft.com/office/powerpoint/2010/main" val="7790808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quipo">
    <p:bg>
      <p:bgPr>
        <a:solidFill>
          <a:schemeClr val="tx1"/>
        </a:solidFill>
        <a:effectLst/>
      </p:bgPr>
    </p:bg>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orma libre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7" name="Forma libre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6" name="Forma libre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38" name="Marcador de posición de imagen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en-US" noProof="0"/>
              <a:t>Click icon to add picture</a:t>
            </a:r>
            <a:endParaRPr lang="es-MX" noProof="0" dirty="0"/>
          </a:p>
        </p:txBody>
      </p:sp>
      <p:sp>
        <p:nvSpPr>
          <p:cNvPr id="61" name="Título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n-US" noProof="0" dirty="0"/>
              <a:t>Click to edit Master title style</a:t>
            </a:r>
            <a:endParaRPr lang="es-MX" noProof="0" dirty="0"/>
          </a:p>
        </p:txBody>
      </p:sp>
      <p:cxnSp>
        <p:nvCxnSpPr>
          <p:cNvPr id="62" name="Conector recto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Marcador de posición de imagen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en-US" noProof="0"/>
              <a:t>Click icon to add picture</a:t>
            </a:r>
            <a:endParaRPr lang="es-MX" noProof="0" dirty="0"/>
          </a:p>
        </p:txBody>
      </p:sp>
      <p:sp>
        <p:nvSpPr>
          <p:cNvPr id="72" name="Marcador de posición de texto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73" name="Marcador de posición de texto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74" name="Marcador de posición de texto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75" name="Marcador de posición de texto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76" name="Marcador de posición de texto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77" name="Marcador de posición de texto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78" name="Marcador de posición de texto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n-US" noProof="0"/>
              <a:t>Click to edit Master text styles</a:t>
            </a:r>
          </a:p>
        </p:txBody>
      </p:sp>
      <p:sp>
        <p:nvSpPr>
          <p:cNvPr id="79" name="Marcador de posición de texto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n-US" noProof="0"/>
              <a:t>Click to edit Master text styles</a:t>
            </a:r>
          </a:p>
        </p:txBody>
      </p:sp>
      <p:grpSp>
        <p:nvGrpSpPr>
          <p:cNvPr id="23" name="Grupo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forma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9" name="Forma libre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0" name="Forma libre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1" name="Forma libre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MX" noProof="0" dirty="0"/>
            </a:p>
          </p:txBody>
        </p:sp>
        <p:sp>
          <p:nvSpPr>
            <p:cNvPr id="32" name="Forma libre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66" name="Marcador de posición de imagen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en-US" noProof="0"/>
              <a:t>Click icon to add picture</a:t>
            </a:r>
            <a:endParaRPr lang="es-MX" noProof="0" dirty="0"/>
          </a:p>
        </p:txBody>
      </p:sp>
      <p:sp>
        <p:nvSpPr>
          <p:cNvPr id="69" name="Marcador de posición de imagen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en-US" noProof="0"/>
              <a:t>Click icon to add picture</a:t>
            </a:r>
            <a:endParaRPr lang="es-MX" noProof="0" dirty="0"/>
          </a:p>
        </p:txBody>
      </p:sp>
      <p:sp>
        <p:nvSpPr>
          <p:cNvPr id="2" name="Marcador de fecha 1">
            <a:extLst>
              <a:ext uri="{FF2B5EF4-FFF2-40B4-BE49-F238E27FC236}">
                <a16:creationId xmlns:a16="http://schemas.microsoft.com/office/drawing/2014/main" id="{8ED89364-B1CB-4E72-A6BB-95A34B50661C}"/>
              </a:ext>
            </a:extLst>
          </p:cNvPr>
          <p:cNvSpPr>
            <a:spLocks noGrp="1"/>
          </p:cNvSpPr>
          <p:nvPr>
            <p:ph type="dt" sz="half" idx="32"/>
          </p:nvPr>
        </p:nvSpPr>
        <p:spPr>
          <a:xfrm>
            <a:off x="6745412" y="6492875"/>
            <a:ext cx="1562125" cy="247651"/>
          </a:xfrm>
          <a:prstGeom prst="rect">
            <a:avLst/>
          </a:prstGeom>
        </p:spPr>
        <p:txBody>
          <a:bodyPr rtlCol="0"/>
          <a:lstStyle/>
          <a:p>
            <a:pPr rtl="0"/>
            <a:fld id="{872648EB-A801-47E7-B664-3AFE98633453}" type="datetimeyyyy">
              <a:rPr lang="es-MX" noProof="0" smtClean="0">
                <a:latin typeface="+mn-lt"/>
              </a:rPr>
              <a:t>2025</a:t>
            </a:fld>
            <a:endParaRPr lang="es-MX" noProof="0" dirty="0">
              <a:latin typeface="+mn-lt"/>
            </a:endParaRPr>
          </a:p>
        </p:txBody>
      </p:sp>
      <p:sp>
        <p:nvSpPr>
          <p:cNvPr id="3" name="Marcador de pie de página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r>
              <a:rPr lang="es-MX" noProof="0"/>
              <a:t>OPTIMIZACIÓN DE OPERACIONES</a:t>
            </a:r>
            <a:endParaRPr lang="es-MX" b="0" noProof="0" dirty="0"/>
          </a:p>
        </p:txBody>
      </p:sp>
      <p:sp>
        <p:nvSpPr>
          <p:cNvPr id="4" name="Marcador de posición de número de diapositiva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es-MX" noProof="0" smtClean="0"/>
              <a:pPr rtl="0"/>
              <a:t>‹#›</a:t>
            </a:fld>
            <a:endParaRPr lang="es-MX"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Marcador de posición de texto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12" name="Marcador de título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es-MX" noProof="0" dirty="0"/>
              <a:t>Haz clic para modificar el estilo de título del patrón</a:t>
            </a:r>
          </a:p>
        </p:txBody>
      </p:sp>
      <p:sp>
        <p:nvSpPr>
          <p:cNvPr id="31" name="Marcador de posición de pie de página 4">
            <a:extLst>
              <a:ext uri="{FF2B5EF4-FFF2-40B4-BE49-F238E27FC236}">
                <a16:creationId xmlns:a16="http://schemas.microsoft.com/office/drawing/2014/main" id="{C9955F1C-C0B1-BA44-8905-6991FA0D1EF3}"/>
              </a:ext>
            </a:extLst>
          </p:cNvPr>
          <p:cNvSpPr>
            <a:spLocks noGrp="1"/>
          </p:cNvSpPr>
          <p:nvPr>
            <p:ph type="ftr" sz="quarter" idx="3"/>
          </p:nvPr>
        </p:nvSpPr>
        <p:spPr>
          <a:xfrm>
            <a:off x="4773917" y="6610349"/>
            <a:ext cx="2644166" cy="247651"/>
          </a:xfrm>
          <a:prstGeom prst="rect">
            <a:avLst/>
          </a:prstGeom>
        </p:spPr>
        <p:txBody>
          <a:bodyPr vert="horz" lIns="0" tIns="0" rIns="0" bIns="0" rtlCol="0" anchor="t" anchorCtr="0"/>
          <a:lstStyle>
            <a:lvl1pPr algn="ctr">
              <a:defRPr sz="1100" b="0" i="0">
                <a:solidFill>
                  <a:schemeClr val="bg2">
                    <a:lumMod val="50000"/>
                  </a:schemeClr>
                </a:solidFill>
                <a:latin typeface="+mj-lt"/>
              </a:defRPr>
            </a:lvl1pPr>
          </a:lstStyle>
          <a:p>
            <a:r>
              <a:rPr lang="es-MX"/>
              <a:t>OPTIMIZACIÓN DE OPERACIONES</a:t>
            </a:r>
            <a:endParaRPr lang="es-MX" dirty="0"/>
          </a:p>
        </p:txBody>
      </p:sp>
      <p:sp>
        <p:nvSpPr>
          <p:cNvPr id="32" name="Marcador de posición de número de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11668760" y="6602243"/>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a:t>
            </a:fld>
            <a:endParaRPr lang="es-MX" noProof="0">
              <a:latin typeface="+mn-lt"/>
            </a:endParaRPr>
          </a:p>
        </p:txBody>
      </p:sp>
      <p:sp>
        <p:nvSpPr>
          <p:cNvPr id="2" name="TextBox 1">
            <a:extLst>
              <a:ext uri="{FF2B5EF4-FFF2-40B4-BE49-F238E27FC236}">
                <a16:creationId xmlns:a16="http://schemas.microsoft.com/office/drawing/2014/main" id="{C2546159-F0F2-8EF7-2A00-F60D135BCBED}"/>
              </a:ext>
            </a:extLst>
          </p:cNvPr>
          <p:cNvSpPr txBox="1"/>
          <p:nvPr userDrawn="1"/>
        </p:nvSpPr>
        <p:spPr>
          <a:xfrm rot="16200000">
            <a:off x="11446443" y="4403324"/>
            <a:ext cx="1260281" cy="230832"/>
          </a:xfrm>
          <a:prstGeom prst="rect">
            <a:avLst/>
          </a:prstGeom>
          <a:noFill/>
        </p:spPr>
        <p:txBody>
          <a:bodyPr wrap="none" rtlCol="0">
            <a:spAutoFit/>
          </a:bodyPr>
          <a:lstStyle/>
          <a:p>
            <a:r>
              <a:rPr lang="en-US" sz="900" dirty="0">
                <a:solidFill>
                  <a:schemeClr val="tx1">
                    <a:lumMod val="50000"/>
                  </a:schemeClr>
                </a:solidFill>
                <a:latin typeface="Agency FB" panose="020B0503020202020204" pitchFamily="34" charset="0"/>
              </a:rPr>
              <a:t>Rodolfo Mendoza, Jenny Díaz</a:t>
            </a: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98" r:id="rId8"/>
    <p:sldLayoutId id="2147483676" r:id="rId9"/>
    <p:sldLayoutId id="2147483677" r:id="rId10"/>
    <p:sldLayoutId id="2147483685" r:id="rId11"/>
    <p:sldLayoutId id="2147483688" r:id="rId12"/>
    <p:sldLayoutId id="2147483692" r:id="rId13"/>
    <p:sldLayoutId id="2147483682" r:id="rId14"/>
    <p:sldLayoutId id="2147483705" r:id="rId15"/>
    <p:sldLayoutId id="2147483700" r:id="rId16"/>
    <p:sldLayoutId id="2147483697" r:id="rId17"/>
    <p:sldLayoutId id="2147483701" r:id="rId18"/>
    <p:sldLayoutId id="2147483702" r:id="rId19"/>
    <p:sldLayoutId id="2147483703" r:id="rId20"/>
    <p:sldLayoutId id="2147483704" r:id="rId21"/>
  </p:sldLayoutIdLst>
  <p:hf hdr="0"/>
  <p:txStyles>
    <p:titleStyle>
      <a:lvl1pPr algn="l" defTabSz="914400" rtl="0" eaLnBrk="1" latinLnBrk="0" hangingPunct="1">
        <a:lnSpc>
          <a:spcPct val="90000"/>
        </a:lnSpc>
        <a:spcBef>
          <a:spcPct val="0"/>
        </a:spcBef>
        <a:buNone/>
        <a:defRPr sz="4000" b="0" i="0" kern="1200" spc="100" baseline="0">
          <a:solidFill>
            <a:schemeClr val="bg1"/>
          </a:solidFill>
          <a:latin typeface="Aptos Black" panose="020B00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Aptos" panose="020B00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Aptos" panose="020B00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Aptos" panose="020B00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ptos" panose="020B00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Aptos"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1.png"/><Relationship Id="rId3" Type="http://schemas.openxmlformats.org/officeDocument/2006/relationships/diagramLayout" Target="../diagrams/layout5.xml"/><Relationship Id="rId7" Type="http://schemas.openxmlformats.org/officeDocument/2006/relationships/image" Target="../media/image21.png"/><Relationship Id="rId12" Type="http://schemas.microsoft.com/office/2007/relationships/hdphoto" Target="../media/hdphoto2.wdp"/><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11" Type="http://schemas.openxmlformats.org/officeDocument/2006/relationships/image" Target="../media/image30.png"/><Relationship Id="rId5" Type="http://schemas.openxmlformats.org/officeDocument/2006/relationships/diagramColors" Target="../diagrams/colors5.xml"/><Relationship Id="rId10" Type="http://schemas.openxmlformats.org/officeDocument/2006/relationships/image" Target="../media/image20.png"/><Relationship Id="rId4" Type="http://schemas.openxmlformats.org/officeDocument/2006/relationships/diagramQuickStyle" Target="../diagrams/quickStyle5.xml"/><Relationship Id="rId9" Type="http://schemas.openxmlformats.org/officeDocument/2006/relationships/image" Target="../media/image19.png"/><Relationship Id="rId1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youtube.com/watch?v=UR2oDYZ-Sao"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3E168C-8042-5B4E-A5A4-A5BF693AE2D6}"/>
              </a:ext>
            </a:extLst>
          </p:cNvPr>
          <p:cNvSpPr>
            <a:spLocks noGrp="1"/>
          </p:cNvSpPr>
          <p:nvPr>
            <p:ph type="ctrTitle"/>
          </p:nvPr>
        </p:nvSpPr>
        <p:spPr>
          <a:xfrm>
            <a:off x="4831976" y="1483744"/>
            <a:ext cx="6320118" cy="2146458"/>
          </a:xfrm>
        </p:spPr>
        <p:txBody>
          <a:bodyPr rtlCol="0"/>
          <a:lstStyle/>
          <a:p>
            <a:pPr rtl="0"/>
            <a:r>
              <a:rPr lang="es-MX" sz="4000" dirty="0">
                <a:latin typeface="Abadi" panose="020B0604020104020204" pitchFamily="34" charset="0"/>
              </a:rPr>
              <a:t>Complejidad Matemática</a:t>
            </a:r>
            <a:br>
              <a:rPr lang="es-MX" sz="4000" dirty="0">
                <a:latin typeface="Abadi" panose="020B0604020104020204" pitchFamily="34" charset="0"/>
              </a:rPr>
            </a:br>
            <a:r>
              <a:rPr lang="es-MX" sz="2800" dirty="0">
                <a:latin typeface="Abadi" panose="020B0604020104020204" pitchFamily="34" charset="0"/>
              </a:rPr>
              <a:t>de los Problemas Enteros</a:t>
            </a:r>
            <a:endParaRPr lang="es-MX" sz="4000" dirty="0">
              <a:latin typeface="Abadi" panose="020B0604020104020204" pitchFamily="34" charset="0"/>
            </a:endParaRPr>
          </a:p>
        </p:txBody>
      </p:sp>
      <p:sp>
        <p:nvSpPr>
          <p:cNvPr id="3" name="Marcador de posición de texto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rtlCol="0"/>
          <a:lstStyle/>
          <a:p>
            <a:pPr rtl="0"/>
            <a:r>
              <a:rPr lang="es-MX" dirty="0">
                <a:latin typeface="+mj-lt"/>
              </a:rPr>
              <a:t>Profesor </a:t>
            </a:r>
            <a:r>
              <a:rPr lang="es-MX" dirty="0" err="1">
                <a:latin typeface="+mj-lt"/>
              </a:rPr>
              <a:t>name</a:t>
            </a:r>
            <a:endParaRPr lang="es-MX" dirty="0">
              <a:latin typeface="+mj-lt"/>
            </a:endParaRPr>
          </a:p>
          <a:p>
            <a:pPr rtl="0"/>
            <a:r>
              <a:rPr lang="es-MX" dirty="0">
                <a:latin typeface="+mj-lt"/>
              </a:rPr>
              <a:t>Optimización de Procesos Industriales</a:t>
            </a:r>
          </a:p>
          <a:p>
            <a:pPr rtl="0"/>
            <a:r>
              <a:rPr lang="es-MX" dirty="0">
                <a:latin typeface="+mj-lt"/>
              </a:rPr>
              <a:t>Escuela de Ingeniería y Ciencias</a:t>
            </a:r>
          </a:p>
          <a:p>
            <a:pPr rtl="0"/>
            <a:r>
              <a:rPr lang="es-MX" dirty="0">
                <a:latin typeface="+mj-lt"/>
              </a:rPr>
              <a:t>Tecnológico de Monterrey</a:t>
            </a:r>
            <a:endParaRPr lang="es-MX" dirty="0"/>
          </a:p>
          <a:p>
            <a:pPr rtl="0"/>
            <a:endParaRPr lang="es-MX" dirty="0"/>
          </a:p>
        </p:txBody>
      </p:sp>
      <p:pic>
        <p:nvPicPr>
          <p:cNvPr id="1026" name="Picture 2" descr="ITESM + Tec de Monterrey Artwork – javier arturo rodríguez">
            <a:extLst>
              <a:ext uri="{FF2B5EF4-FFF2-40B4-BE49-F238E27FC236}">
                <a16:creationId xmlns:a16="http://schemas.microsoft.com/office/drawing/2014/main" id="{81EE2347-21B2-2241-0047-FCE86C38F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66" y="218795"/>
            <a:ext cx="1693319" cy="44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4C3A6-73C8-E56A-FEFF-C4924B38590C}"/>
              </a:ext>
            </a:extLst>
          </p:cNvPr>
          <p:cNvSpPr>
            <a:spLocks noGrp="1"/>
          </p:cNvSpPr>
          <p:nvPr>
            <p:ph type="title"/>
          </p:nvPr>
        </p:nvSpPr>
        <p:spPr>
          <a:xfrm>
            <a:off x="952500" y="365125"/>
            <a:ext cx="10401300" cy="1325563"/>
          </a:xfrm>
        </p:spPr>
        <p:txBody>
          <a:bodyPr anchor="ctr">
            <a:normAutofit/>
          </a:bodyPr>
          <a:lstStyle/>
          <a:p>
            <a:r>
              <a:rPr lang="en-US"/>
              <a:t>Métodos de Solución</a:t>
            </a:r>
            <a:endParaRPr lang="en-US" dirty="0"/>
          </a:p>
        </p:txBody>
      </p:sp>
      <p:graphicFrame>
        <p:nvGraphicFramePr>
          <p:cNvPr id="5" name="Content Placeholder 1">
            <a:extLst>
              <a:ext uri="{FF2B5EF4-FFF2-40B4-BE49-F238E27FC236}">
                <a16:creationId xmlns:a16="http://schemas.microsoft.com/office/drawing/2014/main" id="{DF8F589C-C146-B244-4750-6D8BC2244E0E}"/>
              </a:ext>
            </a:extLst>
          </p:cNvPr>
          <p:cNvGraphicFramePr>
            <a:graphicFrameLocks noGrp="1"/>
          </p:cNvGraphicFramePr>
          <p:nvPr>
            <p:ph idx="1"/>
            <p:extLst>
              <p:ext uri="{D42A27DB-BD31-4B8C-83A1-F6EECF244321}">
                <p14:modId xmlns:p14="http://schemas.microsoft.com/office/powerpoint/2010/main" val="3587899730"/>
              </p:ext>
            </p:extLst>
          </p:nvPr>
        </p:nvGraphicFramePr>
        <p:xfrm>
          <a:off x="968354" y="1600204"/>
          <a:ext cx="9574678" cy="4892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Slide Number Placeholder 5" hidden="1">
            <a:extLst>
              <a:ext uri="{FF2B5EF4-FFF2-40B4-BE49-F238E27FC236}">
                <a16:creationId xmlns:a16="http://schemas.microsoft.com/office/drawing/2014/main" id="{4BE72BD6-F1E3-CBCA-6F1B-72557F13A941}"/>
              </a:ext>
            </a:extLst>
          </p:cNvPr>
          <p:cNvSpPr>
            <a:spLocks noGrp="1"/>
          </p:cNvSpPr>
          <p:nvPr>
            <p:ph type="sldNum" sz="quarter" idx="4294967295"/>
          </p:nvPr>
        </p:nvSpPr>
        <p:spPr>
          <a:xfrm>
            <a:off x="11668125" y="6602413"/>
            <a:ext cx="523875" cy="247650"/>
          </a:xfrm>
        </p:spPr>
        <p:txBody>
          <a:bodyPr/>
          <a:lstStyle/>
          <a:p>
            <a:pPr>
              <a:spcAft>
                <a:spcPts val="600"/>
              </a:spcAft>
            </a:pPr>
            <a:fld id="{0D1155A9-7559-4ABF-ABC2-4B66CFE570E9}" type="slidenum">
              <a:rPr lang="es-MX" smtClean="0"/>
              <a:pPr>
                <a:spcAft>
                  <a:spcPts val="600"/>
                </a:spcAft>
              </a:pPr>
              <a:t>10</a:t>
            </a:fld>
            <a:endParaRPr lang="es-MX"/>
          </a:p>
        </p:txBody>
      </p:sp>
    </p:spTree>
    <p:extLst>
      <p:ext uri="{BB962C8B-B14F-4D97-AF65-F5344CB8AC3E}">
        <p14:creationId xmlns:p14="http://schemas.microsoft.com/office/powerpoint/2010/main" val="3374392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605FD94-EFCE-60B9-E0ED-4CC1998CC4C6}"/>
              </a:ext>
            </a:extLst>
          </p:cNvPr>
          <p:cNvSpPr>
            <a:spLocks noGrp="1"/>
          </p:cNvSpPr>
          <p:nvPr>
            <p:ph idx="1"/>
          </p:nvPr>
        </p:nvSpPr>
        <p:spPr>
          <a:xfrm>
            <a:off x="952500" y="2213594"/>
            <a:ext cx="6291982" cy="2760728"/>
          </a:xfrm>
        </p:spPr>
        <p:txBody>
          <a:bodyPr>
            <a:normAutofit/>
          </a:bodyPr>
          <a:lstStyle/>
          <a:p>
            <a:r>
              <a:rPr lang="es-MX" sz="2000" dirty="0"/>
              <a:t>Se puede evaluar la complejidad computacional de un </a:t>
            </a:r>
            <a:r>
              <a:rPr lang="es-MX" sz="2000" dirty="0">
                <a:solidFill>
                  <a:srgbClr val="FF0000"/>
                </a:solidFill>
              </a:rPr>
              <a:t>problema</a:t>
            </a:r>
            <a:r>
              <a:rPr lang="es-MX" sz="2000" dirty="0"/>
              <a:t>.</a:t>
            </a:r>
          </a:p>
          <a:p>
            <a:pPr lvl="1"/>
            <a:r>
              <a:rPr lang="es-MX" sz="1800" dirty="0"/>
              <a:t>Se considera el mejor algoritmo para resolver el problema.</a:t>
            </a:r>
          </a:p>
          <a:p>
            <a:pPr lvl="1"/>
            <a:endParaRPr lang="es-MX" sz="1800" dirty="0"/>
          </a:p>
          <a:p>
            <a:r>
              <a:rPr lang="es-MX" sz="2000" dirty="0"/>
              <a:t>Se puede evaluar la complejidad computacional de un </a:t>
            </a:r>
            <a:r>
              <a:rPr lang="es-MX" sz="2000" dirty="0">
                <a:solidFill>
                  <a:srgbClr val="FF0000"/>
                </a:solidFill>
              </a:rPr>
              <a:t>algoritmo de solución</a:t>
            </a:r>
            <a:r>
              <a:rPr lang="es-MX" sz="2000" dirty="0"/>
              <a:t>.</a:t>
            </a:r>
          </a:p>
          <a:p>
            <a:pPr lvl="1"/>
            <a:r>
              <a:rPr lang="es-MX" sz="1800" dirty="0"/>
              <a:t>Un algoritmo es capaza de resolver uno o varios tipos de problemas.</a:t>
            </a:r>
          </a:p>
          <a:p>
            <a:pPr marL="0" indent="0">
              <a:buNone/>
            </a:pPr>
            <a:endParaRPr lang="es-MX" sz="2000" dirty="0"/>
          </a:p>
        </p:txBody>
      </p:sp>
      <p:sp>
        <p:nvSpPr>
          <p:cNvPr id="2" name="Título 1">
            <a:extLst>
              <a:ext uri="{FF2B5EF4-FFF2-40B4-BE49-F238E27FC236}">
                <a16:creationId xmlns:a16="http://schemas.microsoft.com/office/drawing/2014/main" id="{F54146D2-D8A4-0A02-5812-BDBD86C13891}"/>
              </a:ext>
            </a:extLst>
          </p:cNvPr>
          <p:cNvSpPr>
            <a:spLocks noGrp="1"/>
          </p:cNvSpPr>
          <p:nvPr>
            <p:ph type="title"/>
          </p:nvPr>
        </p:nvSpPr>
        <p:spPr>
          <a:xfrm>
            <a:off x="952500" y="365125"/>
            <a:ext cx="8932164" cy="1325563"/>
          </a:xfrm>
        </p:spPr>
        <p:txBody>
          <a:bodyPr/>
          <a:lstStyle/>
          <a:p>
            <a:r>
              <a:rPr lang="es-MX" dirty="0"/>
              <a:t>Formas para evaluar la complejidad computacional</a:t>
            </a:r>
          </a:p>
        </p:txBody>
      </p:sp>
      <p:pic>
        <p:nvPicPr>
          <p:cNvPr id="4" name="Imagen 3">
            <a:extLst>
              <a:ext uri="{FF2B5EF4-FFF2-40B4-BE49-F238E27FC236}">
                <a16:creationId xmlns:a16="http://schemas.microsoft.com/office/drawing/2014/main" id="{4DBF90D2-678C-2955-6D61-9E43A44A8669}"/>
              </a:ext>
            </a:extLst>
          </p:cNvPr>
          <p:cNvPicPr>
            <a:picLocks noChangeAspect="1"/>
          </p:cNvPicPr>
          <p:nvPr/>
        </p:nvPicPr>
        <p:blipFill rotWithShape="1">
          <a:blip r:embed="rId2"/>
          <a:srcRect r="34709"/>
          <a:stretch/>
        </p:blipFill>
        <p:spPr>
          <a:xfrm>
            <a:off x="7759163" y="1653303"/>
            <a:ext cx="2897963" cy="1940655"/>
          </a:xfrm>
          <a:prstGeom prst="rect">
            <a:avLst/>
          </a:prstGeom>
        </p:spPr>
      </p:pic>
      <p:pic>
        <p:nvPicPr>
          <p:cNvPr id="5" name="Imagen 4">
            <a:extLst>
              <a:ext uri="{FF2B5EF4-FFF2-40B4-BE49-F238E27FC236}">
                <a16:creationId xmlns:a16="http://schemas.microsoft.com/office/drawing/2014/main" id="{8DF64CBF-EE4E-A4EA-4C51-D8059837CD0F}"/>
              </a:ext>
            </a:extLst>
          </p:cNvPr>
          <p:cNvPicPr>
            <a:picLocks noChangeAspect="1"/>
          </p:cNvPicPr>
          <p:nvPr/>
        </p:nvPicPr>
        <p:blipFill>
          <a:blip r:embed="rId3"/>
          <a:stretch>
            <a:fillRect/>
          </a:stretch>
        </p:blipFill>
        <p:spPr>
          <a:xfrm>
            <a:off x="8113014" y="3690002"/>
            <a:ext cx="2544112" cy="2544112"/>
          </a:xfrm>
          <a:prstGeom prst="rect">
            <a:avLst/>
          </a:prstGeom>
        </p:spPr>
      </p:pic>
    </p:spTree>
    <p:extLst>
      <p:ext uri="{BB962C8B-B14F-4D97-AF65-F5344CB8AC3E}">
        <p14:creationId xmlns:p14="http://schemas.microsoft.com/office/powerpoint/2010/main" val="194317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D480AC-61B6-021D-2F91-A04439380CD3}"/>
              </a:ext>
            </a:extLst>
          </p:cNvPr>
          <p:cNvSpPr>
            <a:spLocks noGrp="1"/>
          </p:cNvSpPr>
          <p:nvPr>
            <p:ph type="title"/>
          </p:nvPr>
        </p:nvSpPr>
        <p:spPr>
          <a:xfrm>
            <a:off x="964023" y="879063"/>
            <a:ext cx="10648857" cy="610863"/>
          </a:xfrm>
        </p:spPr>
        <p:txBody>
          <a:bodyPr>
            <a:normAutofit fontScale="90000"/>
          </a:bodyPr>
          <a:lstStyle/>
          <a:p>
            <a:r>
              <a:rPr lang="en-US" dirty="0"/>
              <a:t>¿</a:t>
            </a:r>
            <a:r>
              <a:rPr lang="en-US" dirty="0" err="1"/>
              <a:t>Cómo</a:t>
            </a:r>
            <a:r>
              <a:rPr lang="en-US" dirty="0"/>
              <a:t> </a:t>
            </a:r>
            <a:r>
              <a:rPr lang="en-US" dirty="0" err="1"/>
              <a:t>hacer</a:t>
            </a:r>
            <a:r>
              <a:rPr lang="en-US" dirty="0"/>
              <a:t> </a:t>
            </a:r>
            <a:r>
              <a:rPr lang="en-US" dirty="0" err="1"/>
              <a:t>una</a:t>
            </a:r>
            <a:r>
              <a:rPr lang="en-US" dirty="0"/>
              <a:t> </a:t>
            </a:r>
            <a:r>
              <a:rPr lang="en-US" dirty="0" err="1"/>
              <a:t>evaluación</a:t>
            </a:r>
            <a:r>
              <a:rPr lang="en-US" dirty="0"/>
              <a:t> </a:t>
            </a:r>
            <a:r>
              <a:rPr lang="en-US" dirty="0" err="1"/>
              <a:t>computacional</a:t>
            </a:r>
            <a:r>
              <a:rPr lang="en-US" dirty="0"/>
              <a:t>?</a:t>
            </a:r>
          </a:p>
        </p:txBody>
      </p:sp>
      <p:sp>
        <p:nvSpPr>
          <p:cNvPr id="5" name="Text Placeholder 4">
            <a:extLst>
              <a:ext uri="{FF2B5EF4-FFF2-40B4-BE49-F238E27FC236}">
                <a16:creationId xmlns:a16="http://schemas.microsoft.com/office/drawing/2014/main" id="{B5ACB258-24EB-2E3E-C32B-90F01286F110}"/>
              </a:ext>
            </a:extLst>
          </p:cNvPr>
          <p:cNvSpPr>
            <a:spLocks noGrp="1"/>
          </p:cNvSpPr>
          <p:nvPr>
            <p:ph type="body" idx="1"/>
          </p:nvPr>
        </p:nvSpPr>
        <p:spPr/>
        <p:txBody>
          <a:bodyPr/>
          <a:lstStyle/>
          <a:p>
            <a:r>
              <a:rPr lang="en-US" b="1" dirty="0" err="1"/>
              <a:t>Evaluación</a:t>
            </a:r>
            <a:r>
              <a:rPr lang="en-US" b="1" dirty="0"/>
              <a:t> </a:t>
            </a:r>
            <a:r>
              <a:rPr lang="en-US" b="1" dirty="0" err="1"/>
              <a:t>empírica</a:t>
            </a:r>
            <a:endParaRPr lang="en-US" b="1" dirty="0"/>
          </a:p>
        </p:txBody>
      </p:sp>
      <p:sp>
        <p:nvSpPr>
          <p:cNvPr id="6" name="Content Placeholder 5">
            <a:extLst>
              <a:ext uri="{FF2B5EF4-FFF2-40B4-BE49-F238E27FC236}">
                <a16:creationId xmlns:a16="http://schemas.microsoft.com/office/drawing/2014/main" id="{1742B79D-1F85-FA34-A9E0-95C4EA0D131A}"/>
              </a:ext>
            </a:extLst>
          </p:cNvPr>
          <p:cNvSpPr>
            <a:spLocks noGrp="1"/>
          </p:cNvSpPr>
          <p:nvPr>
            <p:ph sz="half" idx="2"/>
          </p:nvPr>
        </p:nvSpPr>
        <p:spPr/>
        <p:txBody>
          <a:bodyPr/>
          <a:lstStyle/>
          <a:p>
            <a:pPr marL="271463" lvl="1" indent="-185738"/>
            <a:r>
              <a:rPr lang="es-MX" dirty="0"/>
              <a:t>Se evalúa un problema para diferentes tamaños del problema.</a:t>
            </a:r>
          </a:p>
          <a:p>
            <a:pPr marL="271463" lvl="1" indent="-185738"/>
            <a:r>
              <a:rPr lang="es-MX" dirty="0"/>
              <a:t>Se evalúa un problema con diferentes algoritmos.</a:t>
            </a:r>
          </a:p>
        </p:txBody>
      </p:sp>
      <p:sp>
        <p:nvSpPr>
          <p:cNvPr id="7" name="Text Placeholder 6">
            <a:extLst>
              <a:ext uri="{FF2B5EF4-FFF2-40B4-BE49-F238E27FC236}">
                <a16:creationId xmlns:a16="http://schemas.microsoft.com/office/drawing/2014/main" id="{4CB4558B-9D5D-32F4-62C7-BEC2747133BB}"/>
              </a:ext>
            </a:extLst>
          </p:cNvPr>
          <p:cNvSpPr>
            <a:spLocks noGrp="1"/>
          </p:cNvSpPr>
          <p:nvPr>
            <p:ph type="body" idx="10"/>
          </p:nvPr>
        </p:nvSpPr>
        <p:spPr/>
        <p:txBody>
          <a:bodyPr/>
          <a:lstStyle/>
          <a:p>
            <a:r>
              <a:rPr lang="en-US" b="1" dirty="0" err="1"/>
              <a:t>Notación</a:t>
            </a:r>
            <a:r>
              <a:rPr lang="en-US" b="1" dirty="0"/>
              <a:t> Big-O</a:t>
            </a:r>
          </a:p>
        </p:txBody>
      </p:sp>
      <p:sp>
        <p:nvSpPr>
          <p:cNvPr id="8" name="Content Placeholder 7">
            <a:extLst>
              <a:ext uri="{FF2B5EF4-FFF2-40B4-BE49-F238E27FC236}">
                <a16:creationId xmlns:a16="http://schemas.microsoft.com/office/drawing/2014/main" id="{67B0F9B7-31A9-C55C-E39B-2123D0678209}"/>
              </a:ext>
            </a:extLst>
          </p:cNvPr>
          <p:cNvSpPr>
            <a:spLocks noGrp="1"/>
          </p:cNvSpPr>
          <p:nvPr>
            <p:ph sz="half" idx="11"/>
          </p:nvPr>
        </p:nvSpPr>
        <p:spPr/>
        <p:txBody>
          <a:bodyPr>
            <a:normAutofit lnSpcReduction="10000"/>
          </a:bodyPr>
          <a:lstStyle/>
          <a:p>
            <a:pPr marL="357188" lvl="1" indent="-171450"/>
            <a:r>
              <a:rPr lang="es-MX" dirty="0"/>
              <a:t>Se determina la complejidad computación con el número de pasos que se requieren en el algoritmo.</a:t>
            </a:r>
          </a:p>
          <a:p>
            <a:pPr lvl="1">
              <a:buFont typeface="Wingdings" panose="05000000000000000000" pitchFamily="2" charset="2"/>
              <a:buChar char="ü"/>
            </a:pPr>
            <a:r>
              <a:rPr lang="es-MX" dirty="0"/>
              <a:t>Constante</a:t>
            </a:r>
          </a:p>
          <a:p>
            <a:pPr lvl="1">
              <a:buFont typeface="Wingdings" panose="05000000000000000000" pitchFamily="2" charset="2"/>
              <a:buChar char="ü"/>
            </a:pPr>
            <a:r>
              <a:rPr lang="es-MX" dirty="0"/>
              <a:t>Lineal</a:t>
            </a:r>
          </a:p>
          <a:p>
            <a:pPr lvl="1">
              <a:buFont typeface="Wingdings" panose="05000000000000000000" pitchFamily="2" charset="2"/>
              <a:buChar char="ü"/>
            </a:pPr>
            <a:r>
              <a:rPr lang="es-MX" dirty="0"/>
              <a:t>Polinomial</a:t>
            </a:r>
          </a:p>
          <a:p>
            <a:pPr lvl="1">
              <a:buFont typeface="Wingdings" panose="05000000000000000000" pitchFamily="2" charset="2"/>
              <a:buChar char="ü"/>
            </a:pPr>
            <a:r>
              <a:rPr lang="es-MX" dirty="0"/>
              <a:t>Exponencial</a:t>
            </a:r>
            <a:endParaRPr lang="en-US" dirty="0"/>
          </a:p>
        </p:txBody>
      </p:sp>
      <p:sp>
        <p:nvSpPr>
          <p:cNvPr id="9" name="Text Placeholder 8">
            <a:extLst>
              <a:ext uri="{FF2B5EF4-FFF2-40B4-BE49-F238E27FC236}">
                <a16:creationId xmlns:a16="http://schemas.microsoft.com/office/drawing/2014/main" id="{D1A2B377-D028-1618-7C90-A481E8C15B0D}"/>
              </a:ext>
            </a:extLst>
          </p:cNvPr>
          <p:cNvSpPr>
            <a:spLocks noGrp="1"/>
          </p:cNvSpPr>
          <p:nvPr>
            <p:ph type="body" idx="12"/>
          </p:nvPr>
        </p:nvSpPr>
        <p:spPr/>
        <p:txBody>
          <a:bodyPr/>
          <a:lstStyle/>
          <a:p>
            <a:r>
              <a:rPr lang="en-US" b="1" dirty="0" err="1"/>
              <a:t>Clasificación</a:t>
            </a:r>
            <a:r>
              <a:rPr lang="en-US" b="1" dirty="0"/>
              <a:t> del </a:t>
            </a:r>
            <a:r>
              <a:rPr lang="en-US" b="1" dirty="0" err="1"/>
              <a:t>problema</a:t>
            </a:r>
            <a:endParaRPr lang="en-US" b="1" dirty="0"/>
          </a:p>
        </p:txBody>
      </p:sp>
      <p:sp>
        <p:nvSpPr>
          <p:cNvPr id="10" name="Content Placeholder 9">
            <a:extLst>
              <a:ext uri="{FF2B5EF4-FFF2-40B4-BE49-F238E27FC236}">
                <a16:creationId xmlns:a16="http://schemas.microsoft.com/office/drawing/2014/main" id="{A292C1E1-BA56-2199-C681-F6FD6ED774E3}"/>
              </a:ext>
            </a:extLst>
          </p:cNvPr>
          <p:cNvSpPr>
            <a:spLocks noGrp="1"/>
          </p:cNvSpPr>
          <p:nvPr>
            <p:ph sz="half" idx="13"/>
          </p:nvPr>
        </p:nvSpPr>
        <p:spPr/>
        <p:txBody>
          <a:bodyPr/>
          <a:lstStyle/>
          <a:p>
            <a:r>
              <a:rPr lang="es-MX" dirty="0"/>
              <a:t>Se determina el tipo de problema de acuerdo con su complejidad.</a:t>
            </a:r>
          </a:p>
          <a:p>
            <a:endParaRPr lang="en-US" dirty="0"/>
          </a:p>
        </p:txBody>
      </p:sp>
      <p:pic>
        <p:nvPicPr>
          <p:cNvPr id="13" name="Imagen 14" descr="Diagrama, Diagrama de Venn&#10;&#10;Descripción generada automáticamente">
            <a:extLst>
              <a:ext uri="{FF2B5EF4-FFF2-40B4-BE49-F238E27FC236}">
                <a16:creationId xmlns:a16="http://schemas.microsoft.com/office/drawing/2014/main" id="{3F0693CF-AEDE-9791-A28B-AE091E1AC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2881" y="4001293"/>
            <a:ext cx="2434450" cy="1968929"/>
          </a:xfrm>
          <a:prstGeom prst="rect">
            <a:avLst/>
          </a:prstGeom>
        </p:spPr>
      </p:pic>
      <p:pic>
        <p:nvPicPr>
          <p:cNvPr id="14" name="Imagen 10">
            <a:extLst>
              <a:ext uri="{FF2B5EF4-FFF2-40B4-BE49-F238E27FC236}">
                <a16:creationId xmlns:a16="http://schemas.microsoft.com/office/drawing/2014/main" id="{06F8C930-91A5-A6DB-04DB-678F281AC0CB}"/>
              </a:ext>
            </a:extLst>
          </p:cNvPr>
          <p:cNvPicPr>
            <a:picLocks noChangeAspect="1"/>
          </p:cNvPicPr>
          <p:nvPr/>
        </p:nvPicPr>
        <p:blipFill>
          <a:blip r:embed="rId3"/>
          <a:stretch>
            <a:fillRect/>
          </a:stretch>
        </p:blipFill>
        <p:spPr>
          <a:xfrm>
            <a:off x="6388264" y="3871681"/>
            <a:ext cx="345631" cy="259223"/>
          </a:xfrm>
          <a:prstGeom prst="rect">
            <a:avLst/>
          </a:prstGeom>
        </p:spPr>
      </p:pic>
      <p:pic>
        <p:nvPicPr>
          <p:cNvPr id="15" name="Imagen 11">
            <a:extLst>
              <a:ext uri="{FF2B5EF4-FFF2-40B4-BE49-F238E27FC236}">
                <a16:creationId xmlns:a16="http://schemas.microsoft.com/office/drawing/2014/main" id="{B1402463-FD3E-6F3D-12A9-626F762E2A11}"/>
              </a:ext>
            </a:extLst>
          </p:cNvPr>
          <p:cNvPicPr>
            <a:picLocks noChangeAspect="1"/>
          </p:cNvPicPr>
          <p:nvPr/>
        </p:nvPicPr>
        <p:blipFill>
          <a:blip r:embed="rId4"/>
          <a:stretch>
            <a:fillRect/>
          </a:stretch>
        </p:blipFill>
        <p:spPr>
          <a:xfrm>
            <a:off x="6388264" y="4136659"/>
            <a:ext cx="431331" cy="237976"/>
          </a:xfrm>
          <a:prstGeom prst="rect">
            <a:avLst/>
          </a:prstGeom>
        </p:spPr>
      </p:pic>
      <p:pic>
        <p:nvPicPr>
          <p:cNvPr id="16" name="Imagen 12">
            <a:extLst>
              <a:ext uri="{FF2B5EF4-FFF2-40B4-BE49-F238E27FC236}">
                <a16:creationId xmlns:a16="http://schemas.microsoft.com/office/drawing/2014/main" id="{32E44F6B-87FC-5CA3-EE0F-D5AF92C33FA1}"/>
              </a:ext>
            </a:extLst>
          </p:cNvPr>
          <p:cNvPicPr>
            <a:picLocks noChangeAspect="1"/>
          </p:cNvPicPr>
          <p:nvPr/>
        </p:nvPicPr>
        <p:blipFill>
          <a:blip r:embed="rId5"/>
          <a:stretch>
            <a:fillRect/>
          </a:stretch>
        </p:blipFill>
        <p:spPr>
          <a:xfrm>
            <a:off x="6388264" y="4418903"/>
            <a:ext cx="431330" cy="207678"/>
          </a:xfrm>
          <a:prstGeom prst="rect">
            <a:avLst/>
          </a:prstGeom>
        </p:spPr>
      </p:pic>
      <p:pic>
        <p:nvPicPr>
          <p:cNvPr id="17" name="Imagen 13">
            <a:extLst>
              <a:ext uri="{FF2B5EF4-FFF2-40B4-BE49-F238E27FC236}">
                <a16:creationId xmlns:a16="http://schemas.microsoft.com/office/drawing/2014/main" id="{1A2CBE8D-C4A8-229C-8FA6-38CE31E157E2}"/>
              </a:ext>
            </a:extLst>
          </p:cNvPr>
          <p:cNvPicPr>
            <a:picLocks noChangeAspect="1"/>
          </p:cNvPicPr>
          <p:nvPr/>
        </p:nvPicPr>
        <p:blipFill>
          <a:blip r:embed="rId6"/>
          <a:stretch>
            <a:fillRect/>
          </a:stretch>
        </p:blipFill>
        <p:spPr>
          <a:xfrm>
            <a:off x="6390805" y="3590324"/>
            <a:ext cx="343090" cy="259223"/>
          </a:xfrm>
          <a:prstGeom prst="rect">
            <a:avLst/>
          </a:prstGeom>
        </p:spPr>
      </p:pic>
    </p:spTree>
    <p:extLst>
      <p:ext uri="{BB962C8B-B14F-4D97-AF65-F5344CB8AC3E}">
        <p14:creationId xmlns:p14="http://schemas.microsoft.com/office/powerpoint/2010/main" val="40805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C3E9CA5-9E6D-4AD1-8BAA-77F17006928F}"/>
              </a:ext>
            </a:extLst>
          </p:cNvPr>
          <p:cNvSpPr>
            <a:spLocks noGrp="1"/>
          </p:cNvSpPr>
          <p:nvPr>
            <p:ph idx="1"/>
          </p:nvPr>
        </p:nvSpPr>
        <p:spPr>
          <a:xfrm>
            <a:off x="968354" y="1600204"/>
            <a:ext cx="9464950" cy="4525963"/>
          </a:xfrm>
        </p:spPr>
        <p:txBody>
          <a:bodyPr>
            <a:normAutofit/>
          </a:bodyPr>
          <a:lstStyle/>
          <a:p>
            <a:r>
              <a:rPr lang="es-MX" sz="2000" dirty="0"/>
              <a:t>Se dice que el número de pasos realizados por el algoritmo es la suma total de todos los pasos que realiza.</a:t>
            </a:r>
          </a:p>
          <a:p>
            <a:r>
              <a:rPr lang="es-MX" sz="2000" dirty="0"/>
              <a:t>El número de pasos que toma un algoritmo, que en gran medida determina el tiempo que requiere, diferirá de una instancia del problema a otra.</a:t>
            </a:r>
          </a:p>
          <a:p>
            <a:r>
              <a:rPr lang="es-MX" sz="2000" dirty="0"/>
              <a:t>Aunque un algoritmo puede resolver algunos casos "</a:t>
            </a:r>
            <a:r>
              <a:rPr lang="es-MX" sz="2000" b="1" dirty="0"/>
              <a:t>buenos</a:t>
            </a:r>
            <a:r>
              <a:rPr lang="es-MX" sz="2000" dirty="0"/>
              <a:t>" del problema rápidamente, puede llevar mucho tiempo resolver algunos casos "</a:t>
            </a:r>
            <a:r>
              <a:rPr lang="es-MX" sz="2000" b="1" dirty="0"/>
              <a:t>malos</a:t>
            </a:r>
            <a:r>
              <a:rPr lang="es-MX" sz="2000" dirty="0"/>
              <a:t>".</a:t>
            </a:r>
            <a:endParaRPr lang="en-US" sz="2000" dirty="0"/>
          </a:p>
        </p:txBody>
      </p:sp>
      <p:sp>
        <p:nvSpPr>
          <p:cNvPr id="2" name="Título 1">
            <a:extLst>
              <a:ext uri="{FF2B5EF4-FFF2-40B4-BE49-F238E27FC236}">
                <a16:creationId xmlns:a16="http://schemas.microsoft.com/office/drawing/2014/main" id="{2E53D7F3-C4D7-4CAC-A1ED-20201F42E53E}"/>
              </a:ext>
            </a:extLst>
          </p:cNvPr>
          <p:cNvSpPr>
            <a:spLocks noGrp="1"/>
          </p:cNvSpPr>
          <p:nvPr>
            <p:ph type="title"/>
          </p:nvPr>
        </p:nvSpPr>
        <p:spPr/>
        <p:txBody>
          <a:bodyPr>
            <a:normAutofit/>
          </a:bodyPr>
          <a:lstStyle/>
          <a:p>
            <a:r>
              <a:rPr lang="es-MX" sz="3600" dirty="0"/>
              <a:t>Medición empírica de la complejidad</a:t>
            </a:r>
          </a:p>
        </p:txBody>
      </p:sp>
      <p:graphicFrame>
        <p:nvGraphicFramePr>
          <p:cNvPr id="4" name="Diagrama 3">
            <a:extLst>
              <a:ext uri="{FF2B5EF4-FFF2-40B4-BE49-F238E27FC236}">
                <a16:creationId xmlns:a16="http://schemas.microsoft.com/office/drawing/2014/main" id="{187FC6F8-5DF8-4ACE-A796-4DF02C8B579D}"/>
              </a:ext>
            </a:extLst>
          </p:cNvPr>
          <p:cNvGraphicFramePr/>
          <p:nvPr>
            <p:extLst>
              <p:ext uri="{D42A27DB-BD31-4B8C-83A1-F6EECF244321}">
                <p14:modId xmlns:p14="http://schemas.microsoft.com/office/powerpoint/2010/main" val="4268040769"/>
              </p:ext>
            </p:extLst>
          </p:nvPr>
        </p:nvGraphicFramePr>
        <p:xfrm>
          <a:off x="838200" y="3972241"/>
          <a:ext cx="9768840" cy="2329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4879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B6B2AE-7A63-4DF1-A727-561C5BC99312}"/>
              </a:ext>
            </a:extLst>
          </p:cNvPr>
          <p:cNvSpPr>
            <a:spLocks noGrp="1"/>
          </p:cNvSpPr>
          <p:nvPr>
            <p:ph idx="1"/>
          </p:nvPr>
        </p:nvSpPr>
        <p:spPr>
          <a:xfrm>
            <a:off x="968354" y="1600204"/>
            <a:ext cx="9236350" cy="4525963"/>
          </a:xfrm>
        </p:spPr>
        <p:txBody>
          <a:bodyPr>
            <a:normAutofit/>
          </a:bodyPr>
          <a:lstStyle/>
          <a:p>
            <a:pPr algn="just"/>
            <a:r>
              <a:rPr lang="es-MX" sz="2000" dirty="0"/>
              <a:t>La complejidad de los problemas computacionales se puede discutir analizando un algoritmo y luego considerando cuántos recursos de las máquinas se requieren para las soluciones.</a:t>
            </a:r>
          </a:p>
          <a:p>
            <a:pPr algn="just"/>
            <a:r>
              <a:rPr lang="es-MX" sz="2000" dirty="0"/>
              <a:t>Para comparar las complejidades de tiempo o espacio de los algoritmos, generalmente nos interesa solo su </a:t>
            </a:r>
            <a:r>
              <a:rPr lang="es-MX" sz="2000" b="1" dirty="0"/>
              <a:t>orden</a:t>
            </a:r>
            <a:r>
              <a:rPr lang="es-MX" sz="2000" dirty="0"/>
              <a:t>, es decir, se ignoran las constantes multiplicativas y los términos de orden inferior. La notación </a:t>
            </a:r>
            <a:r>
              <a:rPr lang="es-MX" sz="2000" b="1" dirty="0"/>
              <a:t>Big-O</a:t>
            </a:r>
            <a:r>
              <a:rPr lang="es-MX" sz="2000" dirty="0"/>
              <a:t> se usa para este propósito.</a:t>
            </a:r>
          </a:p>
          <a:p>
            <a:pPr algn="just"/>
            <a:r>
              <a:rPr lang="es-MX" sz="2000" dirty="0"/>
              <a:t>Ejemplo:</a:t>
            </a:r>
            <a:endParaRPr lang="en-US" sz="2000" dirty="0"/>
          </a:p>
        </p:txBody>
      </p:sp>
      <p:sp>
        <p:nvSpPr>
          <p:cNvPr id="2" name="Título 1">
            <a:extLst>
              <a:ext uri="{FF2B5EF4-FFF2-40B4-BE49-F238E27FC236}">
                <a16:creationId xmlns:a16="http://schemas.microsoft.com/office/drawing/2014/main" id="{D4347974-1A60-4624-B5C5-F76624975B11}"/>
              </a:ext>
            </a:extLst>
          </p:cNvPr>
          <p:cNvSpPr>
            <a:spLocks noGrp="1"/>
          </p:cNvSpPr>
          <p:nvPr>
            <p:ph type="title"/>
          </p:nvPr>
        </p:nvSpPr>
        <p:spPr/>
        <p:txBody>
          <a:bodyPr>
            <a:normAutofit/>
          </a:bodyPr>
          <a:lstStyle/>
          <a:p>
            <a:r>
              <a:rPr lang="en-US" sz="3600" dirty="0" err="1"/>
              <a:t>Notación</a:t>
            </a:r>
            <a:r>
              <a:rPr lang="en-US" sz="3600" dirty="0"/>
              <a:t> Big-O (Wood, 1987)</a:t>
            </a:r>
          </a:p>
        </p:txBody>
      </p:sp>
      <p:pic>
        <p:nvPicPr>
          <p:cNvPr id="7" name="Imagen 6">
            <a:extLst>
              <a:ext uri="{FF2B5EF4-FFF2-40B4-BE49-F238E27FC236}">
                <a16:creationId xmlns:a16="http://schemas.microsoft.com/office/drawing/2014/main" id="{563514A3-DD17-4EBF-954A-692E859EAEB2}"/>
              </a:ext>
            </a:extLst>
          </p:cNvPr>
          <p:cNvPicPr>
            <a:picLocks noChangeAspect="1"/>
          </p:cNvPicPr>
          <p:nvPr/>
        </p:nvPicPr>
        <p:blipFill>
          <a:blip r:embed="rId2"/>
          <a:stretch>
            <a:fillRect/>
          </a:stretch>
        </p:blipFill>
        <p:spPr>
          <a:xfrm>
            <a:off x="1327541" y="4181282"/>
            <a:ext cx="2867425" cy="438211"/>
          </a:xfrm>
          <a:prstGeom prst="rect">
            <a:avLst/>
          </a:prstGeom>
        </p:spPr>
      </p:pic>
      <p:pic>
        <p:nvPicPr>
          <p:cNvPr id="9" name="Imagen 8">
            <a:extLst>
              <a:ext uri="{FF2B5EF4-FFF2-40B4-BE49-F238E27FC236}">
                <a16:creationId xmlns:a16="http://schemas.microsoft.com/office/drawing/2014/main" id="{C25B5E1F-DA79-4DF5-9DD4-7C65A55A393A}"/>
              </a:ext>
            </a:extLst>
          </p:cNvPr>
          <p:cNvPicPr>
            <a:picLocks noChangeAspect="1"/>
          </p:cNvPicPr>
          <p:nvPr/>
        </p:nvPicPr>
        <p:blipFill>
          <a:blip r:embed="rId3"/>
          <a:stretch>
            <a:fillRect/>
          </a:stretch>
        </p:blipFill>
        <p:spPr>
          <a:xfrm>
            <a:off x="3109613" y="4852709"/>
            <a:ext cx="1324160" cy="362001"/>
          </a:xfrm>
          <a:prstGeom prst="rect">
            <a:avLst/>
          </a:prstGeom>
        </p:spPr>
      </p:pic>
      <p:pic>
        <p:nvPicPr>
          <p:cNvPr id="11" name="Imagen 10">
            <a:extLst>
              <a:ext uri="{FF2B5EF4-FFF2-40B4-BE49-F238E27FC236}">
                <a16:creationId xmlns:a16="http://schemas.microsoft.com/office/drawing/2014/main" id="{9B4BF2C2-10AA-40A6-B7E4-572558D69752}"/>
              </a:ext>
            </a:extLst>
          </p:cNvPr>
          <p:cNvPicPr>
            <a:picLocks noChangeAspect="1"/>
          </p:cNvPicPr>
          <p:nvPr/>
        </p:nvPicPr>
        <p:blipFill>
          <a:blip r:embed="rId4"/>
          <a:stretch>
            <a:fillRect/>
          </a:stretch>
        </p:blipFill>
        <p:spPr>
          <a:xfrm>
            <a:off x="5763451" y="4884442"/>
            <a:ext cx="790685" cy="371527"/>
          </a:xfrm>
          <a:prstGeom prst="rect">
            <a:avLst/>
          </a:prstGeom>
        </p:spPr>
      </p:pic>
      <p:sp>
        <p:nvSpPr>
          <p:cNvPr id="12" name="Flecha: a la derecha 11">
            <a:extLst>
              <a:ext uri="{FF2B5EF4-FFF2-40B4-BE49-F238E27FC236}">
                <a16:creationId xmlns:a16="http://schemas.microsoft.com/office/drawing/2014/main" id="{12325B73-83E0-48E7-9D7D-A059E79998ED}"/>
              </a:ext>
            </a:extLst>
          </p:cNvPr>
          <p:cNvSpPr/>
          <p:nvPr/>
        </p:nvSpPr>
        <p:spPr>
          <a:xfrm>
            <a:off x="2224608" y="4954843"/>
            <a:ext cx="614149" cy="181001"/>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Flecha: a la derecha 12">
            <a:extLst>
              <a:ext uri="{FF2B5EF4-FFF2-40B4-BE49-F238E27FC236}">
                <a16:creationId xmlns:a16="http://schemas.microsoft.com/office/drawing/2014/main" id="{5BB06F1C-33BF-4ECC-8764-ED1E5EA494E6}"/>
              </a:ext>
            </a:extLst>
          </p:cNvPr>
          <p:cNvSpPr/>
          <p:nvPr/>
        </p:nvSpPr>
        <p:spPr>
          <a:xfrm>
            <a:off x="4949472" y="4954843"/>
            <a:ext cx="614149" cy="181001"/>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17" name="Imagen 16">
            <a:extLst>
              <a:ext uri="{FF2B5EF4-FFF2-40B4-BE49-F238E27FC236}">
                <a16:creationId xmlns:a16="http://schemas.microsoft.com/office/drawing/2014/main" id="{0146711C-EF7C-4F5A-BE09-C77B253BC92C}"/>
              </a:ext>
            </a:extLst>
          </p:cNvPr>
          <p:cNvPicPr>
            <a:picLocks noChangeAspect="1"/>
          </p:cNvPicPr>
          <p:nvPr/>
        </p:nvPicPr>
        <p:blipFill>
          <a:blip r:embed="rId5"/>
          <a:stretch>
            <a:fillRect/>
          </a:stretch>
        </p:blipFill>
        <p:spPr>
          <a:xfrm>
            <a:off x="2910659" y="5851951"/>
            <a:ext cx="3400900" cy="438211"/>
          </a:xfrm>
          <a:prstGeom prst="rect">
            <a:avLst/>
          </a:prstGeom>
        </p:spPr>
      </p:pic>
      <p:pic>
        <p:nvPicPr>
          <p:cNvPr id="4" name="Imagen 3">
            <a:extLst>
              <a:ext uri="{FF2B5EF4-FFF2-40B4-BE49-F238E27FC236}">
                <a16:creationId xmlns:a16="http://schemas.microsoft.com/office/drawing/2014/main" id="{BF793EAC-935E-73F3-3F51-BFD8DDC924AC}"/>
              </a:ext>
            </a:extLst>
          </p:cNvPr>
          <p:cNvPicPr>
            <a:picLocks noChangeAspect="1"/>
          </p:cNvPicPr>
          <p:nvPr/>
        </p:nvPicPr>
        <p:blipFill>
          <a:blip r:embed="rId6"/>
          <a:stretch>
            <a:fillRect/>
          </a:stretch>
        </p:blipFill>
        <p:spPr>
          <a:xfrm>
            <a:off x="7213308" y="3793590"/>
            <a:ext cx="2867425" cy="2867425"/>
          </a:xfrm>
          <a:prstGeom prst="rect">
            <a:avLst/>
          </a:prstGeom>
        </p:spPr>
      </p:pic>
    </p:spTree>
    <p:extLst>
      <p:ext uri="{BB962C8B-B14F-4D97-AF65-F5344CB8AC3E}">
        <p14:creationId xmlns:p14="http://schemas.microsoft.com/office/powerpoint/2010/main" val="2977493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EAF5A80-1E02-4E43-9546-C96E516AB776}"/>
              </a:ext>
            </a:extLst>
          </p:cNvPr>
          <p:cNvSpPr>
            <a:spLocks noGrp="1"/>
          </p:cNvSpPr>
          <p:nvPr>
            <p:ph idx="1"/>
          </p:nvPr>
        </p:nvSpPr>
        <p:spPr>
          <a:xfrm>
            <a:off x="968354" y="1600204"/>
            <a:ext cx="5013466" cy="4680349"/>
          </a:xfrm>
        </p:spPr>
        <p:txBody>
          <a:bodyPr>
            <a:normAutofit fontScale="77500" lnSpcReduction="20000"/>
          </a:bodyPr>
          <a:lstStyle/>
          <a:p>
            <a:r>
              <a:rPr lang="es-MX" sz="2200" dirty="0"/>
              <a:t>Si el tiempo de ejecución de un algoritmo es:</a:t>
            </a:r>
          </a:p>
          <a:p>
            <a:endParaRPr lang="es-MX" sz="2200" dirty="0"/>
          </a:p>
          <a:p>
            <a:endParaRPr lang="es-MX" sz="2200" dirty="0"/>
          </a:p>
          <a:p>
            <a:r>
              <a:rPr lang="es-MX" sz="2200" dirty="0"/>
              <a:t>Para n&lt;100, el primer termino domina al segundo</a:t>
            </a:r>
          </a:p>
          <a:p>
            <a:endParaRPr lang="es-MX" sz="2200" dirty="0"/>
          </a:p>
          <a:p>
            <a:endParaRPr lang="es-MX" sz="2200" dirty="0"/>
          </a:p>
          <a:p>
            <a:endParaRPr lang="es-MX" sz="2200" dirty="0"/>
          </a:p>
          <a:p>
            <a:r>
              <a:rPr lang="es-MX" sz="2200" dirty="0"/>
              <a:t>Para n &gt;= 10,000, el tercer termino domina al segundo</a:t>
            </a:r>
          </a:p>
          <a:p>
            <a:endParaRPr lang="es-MX" sz="2200" dirty="0"/>
          </a:p>
          <a:p>
            <a:endParaRPr lang="es-MX" sz="2200" dirty="0"/>
          </a:p>
          <a:p>
            <a:endParaRPr lang="es-MX" sz="2200" dirty="0"/>
          </a:p>
          <a:p>
            <a:endParaRPr lang="es-MX" sz="2200" dirty="0"/>
          </a:p>
          <a:p>
            <a:endParaRPr lang="es-MX" sz="2200" dirty="0"/>
          </a:p>
          <a:p>
            <a:r>
              <a:rPr lang="es-MX" sz="2200" dirty="0"/>
              <a:t>Por lo tanto, la complejidad del algoritmo es:</a:t>
            </a:r>
          </a:p>
        </p:txBody>
      </p:sp>
      <p:sp>
        <p:nvSpPr>
          <p:cNvPr id="2" name="Title 1">
            <a:extLst>
              <a:ext uri="{FF2B5EF4-FFF2-40B4-BE49-F238E27FC236}">
                <a16:creationId xmlns:a16="http://schemas.microsoft.com/office/drawing/2014/main" id="{EF09573B-F363-8F4C-4BFC-2AEC98478848}"/>
              </a:ext>
            </a:extLst>
          </p:cNvPr>
          <p:cNvSpPr>
            <a:spLocks noGrp="1"/>
          </p:cNvSpPr>
          <p:nvPr>
            <p:ph type="title"/>
          </p:nvPr>
        </p:nvSpPr>
        <p:spPr/>
        <p:txBody>
          <a:bodyPr/>
          <a:lstStyle/>
          <a:p>
            <a:r>
              <a:rPr lang="en-US" dirty="0" err="1"/>
              <a:t>Ejemplo</a:t>
            </a:r>
            <a:endParaRPr lang="en-US" dirty="0"/>
          </a:p>
        </p:txBody>
      </p:sp>
      <p:pic>
        <p:nvPicPr>
          <p:cNvPr id="7" name="Imagen 6">
            <a:extLst>
              <a:ext uri="{FF2B5EF4-FFF2-40B4-BE49-F238E27FC236}">
                <a16:creationId xmlns:a16="http://schemas.microsoft.com/office/drawing/2014/main" id="{F43706AE-5BF1-441A-88F3-4B810EDE58BD}"/>
              </a:ext>
            </a:extLst>
          </p:cNvPr>
          <p:cNvPicPr>
            <a:picLocks noChangeAspect="1"/>
          </p:cNvPicPr>
          <p:nvPr/>
        </p:nvPicPr>
        <p:blipFill rotWithShape="1">
          <a:blip r:embed="rId2"/>
          <a:srcRect t="15709"/>
          <a:stretch/>
        </p:blipFill>
        <p:spPr>
          <a:xfrm>
            <a:off x="1874351" y="2104320"/>
            <a:ext cx="2600825" cy="318015"/>
          </a:xfrm>
          <a:prstGeom prst="rect">
            <a:avLst/>
          </a:prstGeom>
        </p:spPr>
      </p:pic>
      <p:graphicFrame>
        <p:nvGraphicFramePr>
          <p:cNvPr id="8" name="Tabla 7">
            <a:extLst>
              <a:ext uri="{FF2B5EF4-FFF2-40B4-BE49-F238E27FC236}">
                <a16:creationId xmlns:a16="http://schemas.microsoft.com/office/drawing/2014/main" id="{490CB561-BB13-4B6A-96CC-50AF52DDD072}"/>
              </a:ext>
            </a:extLst>
          </p:cNvPr>
          <p:cNvGraphicFramePr>
            <a:graphicFrameLocks noGrp="1"/>
          </p:cNvGraphicFramePr>
          <p:nvPr>
            <p:extLst>
              <p:ext uri="{D42A27DB-BD31-4B8C-83A1-F6EECF244321}">
                <p14:modId xmlns:p14="http://schemas.microsoft.com/office/powerpoint/2010/main" val="439396946"/>
              </p:ext>
            </p:extLst>
          </p:nvPr>
        </p:nvGraphicFramePr>
        <p:xfrm>
          <a:off x="3132528" y="3100201"/>
          <a:ext cx="2286000" cy="1114425"/>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3156710635"/>
                    </a:ext>
                  </a:extLst>
                </a:gridCol>
                <a:gridCol w="762000">
                  <a:extLst>
                    <a:ext uri="{9D8B030D-6E8A-4147-A177-3AD203B41FA5}">
                      <a16:colId xmlns:a16="http://schemas.microsoft.com/office/drawing/2014/main" val="2468150332"/>
                    </a:ext>
                  </a:extLst>
                </a:gridCol>
                <a:gridCol w="762000">
                  <a:extLst>
                    <a:ext uri="{9D8B030D-6E8A-4147-A177-3AD203B41FA5}">
                      <a16:colId xmlns:a16="http://schemas.microsoft.com/office/drawing/2014/main" val="2262608751"/>
                    </a:ext>
                  </a:extLst>
                </a:gridCol>
              </a:tblGrid>
              <a:tr h="190500">
                <a:tc>
                  <a:txBody>
                    <a:bodyPr/>
                    <a:lstStyle/>
                    <a:p>
                      <a:pPr algn="r" fontAlgn="b"/>
                      <a:r>
                        <a:rPr lang="en-US" sz="1400" b="1" u="none" strike="noStrike" kern="1200" dirty="0">
                          <a:solidFill>
                            <a:schemeClr val="lt1"/>
                          </a:solidFill>
                          <a:effectLst/>
                        </a:rPr>
                        <a:t>n</a:t>
                      </a:r>
                      <a:endParaRPr lang="en-US" sz="1400" b="1" u="none" strike="noStrike" kern="1200" dirty="0">
                        <a:solidFill>
                          <a:schemeClr val="lt1"/>
                        </a:solidFill>
                        <a:effectLst/>
                        <a:latin typeface="+mn-lt"/>
                        <a:ea typeface="+mn-ea"/>
                        <a:cs typeface="+mn-cs"/>
                      </a:endParaRPr>
                    </a:p>
                  </a:txBody>
                  <a:tcPr marL="9525" marR="9525" marT="9525" marB="0" anchor="b"/>
                </a:tc>
                <a:tc>
                  <a:txBody>
                    <a:bodyPr/>
                    <a:lstStyle/>
                    <a:p>
                      <a:pPr algn="r" fontAlgn="b"/>
                      <a:r>
                        <a:rPr lang="en-US" sz="1400" u="none" strike="noStrike" dirty="0">
                          <a:effectLst/>
                        </a:rPr>
                        <a:t>100n</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n^2</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8547654"/>
                  </a:ext>
                </a:extLst>
              </a:tr>
              <a:tr h="190500">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100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7873301"/>
                  </a:ext>
                </a:extLst>
              </a:tr>
              <a:tr h="190500">
                <a:tc>
                  <a:txBody>
                    <a:bodyPr/>
                    <a:lstStyle/>
                    <a:p>
                      <a:pPr algn="r" fontAlgn="b"/>
                      <a:r>
                        <a:rPr lang="en-US" sz="1400" u="none" strike="noStrike" dirty="0">
                          <a:effectLst/>
                        </a:rPr>
                        <a:t>50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5,000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2,500</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70970075"/>
                  </a:ext>
                </a:extLst>
              </a:tr>
              <a:tr h="190500">
                <a:tc>
                  <a:txBody>
                    <a:bodyPr/>
                    <a:lstStyle/>
                    <a:p>
                      <a:pPr algn="r" fontAlgn="b"/>
                      <a:r>
                        <a:rPr lang="en-US" sz="1400" u="none" strike="noStrike" dirty="0">
                          <a:effectLst/>
                        </a:rPr>
                        <a:t>100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10,000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10,000</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6018639"/>
                  </a:ext>
                </a:extLst>
              </a:tr>
              <a:tr h="190500">
                <a:tc>
                  <a:txBody>
                    <a:bodyPr/>
                    <a:lstStyle/>
                    <a:p>
                      <a:pPr algn="r" fontAlgn="b"/>
                      <a:r>
                        <a:rPr lang="en-US" sz="1400" u="none" strike="noStrike" dirty="0">
                          <a:effectLst/>
                        </a:rPr>
                        <a:t>101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10,100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10,201</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6113614"/>
                  </a:ext>
                </a:extLst>
              </a:tr>
            </a:tbl>
          </a:graphicData>
        </a:graphic>
      </p:graphicFrame>
      <p:graphicFrame>
        <p:nvGraphicFramePr>
          <p:cNvPr id="9" name="Tabla 8">
            <a:extLst>
              <a:ext uri="{FF2B5EF4-FFF2-40B4-BE49-F238E27FC236}">
                <a16:creationId xmlns:a16="http://schemas.microsoft.com/office/drawing/2014/main" id="{4533F608-7F40-441B-BFBE-690955225B42}"/>
              </a:ext>
            </a:extLst>
          </p:cNvPr>
          <p:cNvGraphicFramePr>
            <a:graphicFrameLocks noGrp="1"/>
          </p:cNvGraphicFramePr>
          <p:nvPr>
            <p:extLst>
              <p:ext uri="{D42A27DB-BD31-4B8C-83A1-F6EECF244321}">
                <p14:modId xmlns:p14="http://schemas.microsoft.com/office/powerpoint/2010/main" val="371384509"/>
              </p:ext>
            </p:extLst>
          </p:nvPr>
        </p:nvGraphicFramePr>
        <p:xfrm>
          <a:off x="3174763" y="4650235"/>
          <a:ext cx="4089399" cy="893445"/>
        </p:xfrm>
        <a:graphic>
          <a:graphicData uri="http://schemas.openxmlformats.org/drawingml/2006/table">
            <a:tbl>
              <a:tblPr firstRow="1" bandRow="1">
                <a:tableStyleId>{073A0DAA-6AF3-43AB-8588-CEC1D06C72B9}</a:tableStyleId>
              </a:tblPr>
              <a:tblGrid>
                <a:gridCol w="836705">
                  <a:extLst>
                    <a:ext uri="{9D8B030D-6E8A-4147-A177-3AD203B41FA5}">
                      <a16:colId xmlns:a16="http://schemas.microsoft.com/office/drawing/2014/main" val="388243917"/>
                    </a:ext>
                  </a:extLst>
                </a:gridCol>
                <a:gridCol w="1045882">
                  <a:extLst>
                    <a:ext uri="{9D8B030D-6E8A-4147-A177-3AD203B41FA5}">
                      <a16:colId xmlns:a16="http://schemas.microsoft.com/office/drawing/2014/main" val="2572989558"/>
                    </a:ext>
                  </a:extLst>
                </a:gridCol>
                <a:gridCol w="1160930">
                  <a:extLst>
                    <a:ext uri="{9D8B030D-6E8A-4147-A177-3AD203B41FA5}">
                      <a16:colId xmlns:a16="http://schemas.microsoft.com/office/drawing/2014/main" val="2192531551"/>
                    </a:ext>
                  </a:extLst>
                </a:gridCol>
                <a:gridCol w="1045882">
                  <a:extLst>
                    <a:ext uri="{9D8B030D-6E8A-4147-A177-3AD203B41FA5}">
                      <a16:colId xmlns:a16="http://schemas.microsoft.com/office/drawing/2014/main" val="207403342"/>
                    </a:ext>
                  </a:extLst>
                </a:gridCol>
              </a:tblGrid>
              <a:tr h="0">
                <a:tc>
                  <a:txBody>
                    <a:bodyPr/>
                    <a:lstStyle/>
                    <a:p>
                      <a:pPr algn="ctr" fontAlgn="b"/>
                      <a:r>
                        <a:rPr lang="en-US" sz="1200" u="none" strike="noStrike">
                          <a:effectLst/>
                        </a:rPr>
                        <a:t>n</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a:effectLst/>
                        </a:rPr>
                        <a:t>100n</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a:effectLst/>
                        </a:rPr>
                        <a:t>n^2</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200" u="none" strike="noStrike">
                          <a:effectLst/>
                        </a:rPr>
                        <a:t>0.0001n^3</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87094250"/>
                  </a:ext>
                </a:extLst>
              </a:tr>
              <a:tr h="88282">
                <a:tc>
                  <a:txBody>
                    <a:bodyPr/>
                    <a:lstStyle/>
                    <a:p>
                      <a:pPr algn="r" fontAlgn="b"/>
                      <a:r>
                        <a:rPr lang="es-MX"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s-MX" sz="1100" b="0" i="0" u="none" strike="noStrike">
                          <a:solidFill>
                            <a:srgbClr val="000000"/>
                          </a:solidFill>
                          <a:effectLst/>
                          <a:latin typeface="Calibri" panose="020F0502020204030204" pitchFamily="34" charset="0"/>
                        </a:rPr>
                        <a:t>100</a:t>
                      </a:r>
                    </a:p>
                  </a:txBody>
                  <a:tcPr marL="7620" marR="7620" marT="7620" marB="0" anchor="b"/>
                </a:tc>
                <a:tc>
                  <a:txBody>
                    <a:bodyPr/>
                    <a:lstStyle/>
                    <a:p>
                      <a:pPr algn="r" fontAlgn="b"/>
                      <a:r>
                        <a:rPr lang="es-MX"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s-MX"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4190963463"/>
                  </a:ext>
                </a:extLst>
              </a:tr>
              <a:tr h="88282">
                <a:tc>
                  <a:txBody>
                    <a:bodyPr/>
                    <a:lstStyle/>
                    <a:p>
                      <a:pPr algn="r" fontAlgn="b"/>
                      <a:r>
                        <a:rPr lang="es-MX" sz="1100" b="0" i="0" u="none" strike="noStrike">
                          <a:solidFill>
                            <a:srgbClr val="000000"/>
                          </a:solidFill>
                          <a:effectLst/>
                          <a:latin typeface="Calibri" panose="020F0502020204030204" pitchFamily="34" charset="0"/>
                        </a:rPr>
                        <a:t>100</a:t>
                      </a:r>
                    </a:p>
                  </a:txBody>
                  <a:tcPr marL="7620" marR="7620" marT="7620" marB="0" anchor="b"/>
                </a:tc>
                <a:tc>
                  <a:txBody>
                    <a:bodyPr/>
                    <a:lstStyle/>
                    <a:p>
                      <a:pPr algn="r" fontAlgn="b"/>
                      <a:r>
                        <a:rPr lang="es-MX" sz="1100" b="0" i="0" u="none" strike="noStrike" dirty="0">
                          <a:solidFill>
                            <a:srgbClr val="000000"/>
                          </a:solidFill>
                          <a:effectLst/>
                          <a:latin typeface="Calibri" panose="020F0502020204030204" pitchFamily="34" charset="0"/>
                        </a:rPr>
                        <a:t>10,000</a:t>
                      </a:r>
                    </a:p>
                  </a:txBody>
                  <a:tcPr marL="7620" marR="7620" marT="7620" marB="0" anchor="b"/>
                </a:tc>
                <a:tc>
                  <a:txBody>
                    <a:bodyPr/>
                    <a:lstStyle/>
                    <a:p>
                      <a:pPr algn="r" fontAlgn="b"/>
                      <a:r>
                        <a:rPr lang="es-MX" sz="1100" b="0" i="0" u="none" strike="noStrike" dirty="0">
                          <a:solidFill>
                            <a:srgbClr val="000000"/>
                          </a:solidFill>
                          <a:effectLst/>
                          <a:latin typeface="Calibri" panose="020F0502020204030204" pitchFamily="34" charset="0"/>
                        </a:rPr>
                        <a:t>10,000</a:t>
                      </a:r>
                    </a:p>
                  </a:txBody>
                  <a:tcPr marL="7620" marR="7620" marT="7620" marB="0" anchor="b"/>
                </a:tc>
                <a:tc>
                  <a:txBody>
                    <a:bodyPr/>
                    <a:lstStyle/>
                    <a:p>
                      <a:pPr algn="r" fontAlgn="b"/>
                      <a:r>
                        <a:rPr lang="es-MX" sz="1100" b="0" i="0" u="none" strike="noStrike" dirty="0">
                          <a:solidFill>
                            <a:srgbClr val="000000"/>
                          </a:solidFill>
                          <a:effectLst/>
                          <a:latin typeface="Calibri" panose="020F0502020204030204" pitchFamily="34" charset="0"/>
                        </a:rPr>
                        <a:t>100</a:t>
                      </a:r>
                    </a:p>
                  </a:txBody>
                  <a:tcPr marL="7620" marR="7620" marT="7620" marB="0" anchor="b"/>
                </a:tc>
                <a:extLst>
                  <a:ext uri="{0D108BD9-81ED-4DB2-BD59-A6C34878D82A}">
                    <a16:rowId xmlns:a16="http://schemas.microsoft.com/office/drawing/2014/main" val="858585229"/>
                  </a:ext>
                </a:extLst>
              </a:tr>
              <a:tr h="142742">
                <a:tc>
                  <a:txBody>
                    <a:bodyPr/>
                    <a:lstStyle/>
                    <a:p>
                      <a:pPr algn="r" fontAlgn="b"/>
                      <a:r>
                        <a:rPr lang="es-MX" sz="1100" b="0" i="0" u="none" strike="noStrike" dirty="0">
                          <a:solidFill>
                            <a:srgbClr val="000000"/>
                          </a:solidFill>
                          <a:effectLst/>
                          <a:latin typeface="Calibri" panose="020F0502020204030204" pitchFamily="34" charset="0"/>
                        </a:rPr>
                        <a:t>1,000</a:t>
                      </a:r>
                    </a:p>
                  </a:txBody>
                  <a:tcPr marL="7620" marR="7620" marT="7620" marB="0" anchor="b"/>
                </a:tc>
                <a:tc>
                  <a:txBody>
                    <a:bodyPr/>
                    <a:lstStyle/>
                    <a:p>
                      <a:pPr algn="r" fontAlgn="b"/>
                      <a:r>
                        <a:rPr lang="es-MX" sz="1100" b="0" i="0" u="none" strike="noStrike" dirty="0">
                          <a:solidFill>
                            <a:srgbClr val="000000"/>
                          </a:solidFill>
                          <a:effectLst/>
                          <a:latin typeface="Calibri" panose="020F0502020204030204" pitchFamily="34" charset="0"/>
                        </a:rPr>
                        <a:t>100,000</a:t>
                      </a:r>
                    </a:p>
                  </a:txBody>
                  <a:tcPr marL="7620" marR="7620" marT="7620" marB="0" anchor="b"/>
                </a:tc>
                <a:tc>
                  <a:txBody>
                    <a:bodyPr/>
                    <a:lstStyle/>
                    <a:p>
                      <a:pPr algn="r" fontAlgn="b"/>
                      <a:r>
                        <a:rPr lang="es-MX" sz="1100" b="0" i="0" u="none" strike="noStrike">
                          <a:solidFill>
                            <a:srgbClr val="000000"/>
                          </a:solidFill>
                          <a:effectLst/>
                          <a:latin typeface="Calibri" panose="020F0502020204030204" pitchFamily="34" charset="0"/>
                        </a:rPr>
                        <a:t>1,000,000</a:t>
                      </a:r>
                    </a:p>
                  </a:txBody>
                  <a:tcPr marL="7620" marR="7620" marT="7620" marB="0" anchor="b"/>
                </a:tc>
                <a:tc>
                  <a:txBody>
                    <a:bodyPr/>
                    <a:lstStyle/>
                    <a:p>
                      <a:pPr algn="r" fontAlgn="b"/>
                      <a:r>
                        <a:rPr lang="es-MX" sz="1100" b="0" i="0" u="none" strike="noStrike" dirty="0">
                          <a:solidFill>
                            <a:srgbClr val="000000"/>
                          </a:solidFill>
                          <a:effectLst/>
                          <a:latin typeface="Calibri" panose="020F0502020204030204" pitchFamily="34" charset="0"/>
                        </a:rPr>
                        <a:t>100,000</a:t>
                      </a:r>
                    </a:p>
                  </a:txBody>
                  <a:tcPr marL="7620" marR="7620" marT="7620" marB="0" anchor="b"/>
                </a:tc>
                <a:extLst>
                  <a:ext uri="{0D108BD9-81ED-4DB2-BD59-A6C34878D82A}">
                    <a16:rowId xmlns:a16="http://schemas.microsoft.com/office/drawing/2014/main" val="1127137660"/>
                  </a:ext>
                </a:extLst>
              </a:tr>
              <a:tr h="88282">
                <a:tc>
                  <a:txBody>
                    <a:bodyPr/>
                    <a:lstStyle/>
                    <a:p>
                      <a:pPr algn="r" fontAlgn="b"/>
                      <a:r>
                        <a:rPr lang="es-MX" sz="1100" b="0" i="0" u="none" strike="noStrike" dirty="0">
                          <a:solidFill>
                            <a:srgbClr val="000000"/>
                          </a:solidFill>
                          <a:effectLst/>
                          <a:latin typeface="Calibri" panose="020F0502020204030204" pitchFamily="34" charset="0"/>
                        </a:rPr>
                        <a:t>10,001</a:t>
                      </a:r>
                    </a:p>
                  </a:txBody>
                  <a:tcPr marL="7620" marR="7620" marT="7620" marB="0" anchor="b"/>
                </a:tc>
                <a:tc>
                  <a:txBody>
                    <a:bodyPr/>
                    <a:lstStyle/>
                    <a:p>
                      <a:pPr algn="r" fontAlgn="b"/>
                      <a:r>
                        <a:rPr lang="es-MX" sz="1100" b="0" i="0" u="none" strike="noStrike" dirty="0">
                          <a:solidFill>
                            <a:srgbClr val="000000"/>
                          </a:solidFill>
                          <a:effectLst/>
                          <a:latin typeface="Calibri" panose="020F0502020204030204" pitchFamily="34" charset="0"/>
                        </a:rPr>
                        <a:t>1,000,100</a:t>
                      </a:r>
                    </a:p>
                  </a:txBody>
                  <a:tcPr marL="7620" marR="7620" marT="7620" marB="0" anchor="b"/>
                </a:tc>
                <a:tc>
                  <a:txBody>
                    <a:bodyPr/>
                    <a:lstStyle/>
                    <a:p>
                      <a:pPr algn="r" fontAlgn="b"/>
                      <a:r>
                        <a:rPr lang="es-MX" sz="1100" b="0" i="0" u="none" strike="noStrike" dirty="0">
                          <a:solidFill>
                            <a:srgbClr val="000000"/>
                          </a:solidFill>
                          <a:effectLst/>
                          <a:latin typeface="Calibri" panose="020F0502020204030204" pitchFamily="34" charset="0"/>
                        </a:rPr>
                        <a:t>100,020,001</a:t>
                      </a:r>
                    </a:p>
                  </a:txBody>
                  <a:tcPr marL="7620" marR="7620" marT="7620" marB="0" anchor="b"/>
                </a:tc>
                <a:tc>
                  <a:txBody>
                    <a:bodyPr/>
                    <a:lstStyle/>
                    <a:p>
                      <a:pPr algn="r" fontAlgn="b"/>
                      <a:r>
                        <a:rPr lang="es-MX" sz="1100" b="0" i="0" u="none" strike="noStrike" dirty="0">
                          <a:solidFill>
                            <a:srgbClr val="000000"/>
                          </a:solidFill>
                          <a:effectLst/>
                          <a:latin typeface="Calibri" panose="020F0502020204030204" pitchFamily="34" charset="0"/>
                        </a:rPr>
                        <a:t>100,030,003</a:t>
                      </a:r>
                    </a:p>
                  </a:txBody>
                  <a:tcPr marL="7620" marR="7620" marT="7620" marB="0" anchor="b"/>
                </a:tc>
                <a:extLst>
                  <a:ext uri="{0D108BD9-81ED-4DB2-BD59-A6C34878D82A}">
                    <a16:rowId xmlns:a16="http://schemas.microsoft.com/office/drawing/2014/main" val="1819546632"/>
                  </a:ext>
                </a:extLst>
              </a:tr>
            </a:tbl>
          </a:graphicData>
        </a:graphic>
      </p:graphicFrame>
      <p:pic>
        <p:nvPicPr>
          <p:cNvPr id="11" name="Imagen 10">
            <a:extLst>
              <a:ext uri="{FF2B5EF4-FFF2-40B4-BE49-F238E27FC236}">
                <a16:creationId xmlns:a16="http://schemas.microsoft.com/office/drawing/2014/main" id="{52434ECA-33E1-4572-B1BE-23674F99556F}"/>
              </a:ext>
            </a:extLst>
          </p:cNvPr>
          <p:cNvPicPr>
            <a:picLocks noChangeAspect="1"/>
          </p:cNvPicPr>
          <p:nvPr/>
        </p:nvPicPr>
        <p:blipFill>
          <a:blip r:embed="rId3"/>
          <a:stretch>
            <a:fillRect/>
          </a:stretch>
        </p:blipFill>
        <p:spPr>
          <a:xfrm>
            <a:off x="5781497" y="5760183"/>
            <a:ext cx="857370" cy="438211"/>
          </a:xfrm>
          <a:prstGeom prst="rect">
            <a:avLst/>
          </a:prstGeom>
        </p:spPr>
      </p:pic>
      <p:pic>
        <p:nvPicPr>
          <p:cNvPr id="4" name="Imagen 3">
            <a:extLst>
              <a:ext uri="{FF2B5EF4-FFF2-40B4-BE49-F238E27FC236}">
                <a16:creationId xmlns:a16="http://schemas.microsoft.com/office/drawing/2014/main" id="{5C07D49C-86E7-E052-0591-FBF55255CE1F}"/>
              </a:ext>
            </a:extLst>
          </p:cNvPr>
          <p:cNvPicPr>
            <a:picLocks noChangeAspect="1"/>
          </p:cNvPicPr>
          <p:nvPr/>
        </p:nvPicPr>
        <p:blipFill>
          <a:blip r:embed="rId4"/>
          <a:stretch>
            <a:fillRect/>
          </a:stretch>
        </p:blipFill>
        <p:spPr>
          <a:xfrm>
            <a:off x="7362426" y="2033357"/>
            <a:ext cx="3103042" cy="1880005"/>
          </a:xfrm>
          <a:prstGeom prst="rect">
            <a:avLst/>
          </a:prstGeom>
        </p:spPr>
      </p:pic>
    </p:spTree>
    <p:extLst>
      <p:ext uri="{BB962C8B-B14F-4D97-AF65-F5344CB8AC3E}">
        <p14:creationId xmlns:p14="http://schemas.microsoft.com/office/powerpoint/2010/main" val="226848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D3417CD5-942B-4BDC-8269-17AE6E4BF193}"/>
              </a:ext>
            </a:extLst>
          </p:cNvPr>
          <p:cNvGraphicFramePr>
            <a:graphicFrameLocks noGrp="1"/>
          </p:cNvGraphicFramePr>
          <p:nvPr>
            <p:ph idx="1"/>
            <p:extLst>
              <p:ext uri="{D42A27DB-BD31-4B8C-83A1-F6EECF244321}">
                <p14:modId xmlns:p14="http://schemas.microsoft.com/office/powerpoint/2010/main" val="1071889578"/>
              </p:ext>
            </p:extLst>
          </p:nvPr>
        </p:nvGraphicFramePr>
        <p:xfrm>
          <a:off x="968375" y="1600200"/>
          <a:ext cx="1930273"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ítulo 1">
            <a:extLst>
              <a:ext uri="{FF2B5EF4-FFF2-40B4-BE49-F238E27FC236}">
                <a16:creationId xmlns:a16="http://schemas.microsoft.com/office/drawing/2014/main" id="{2B579364-5F22-4503-B9D7-4E355F5EFE29}"/>
              </a:ext>
            </a:extLst>
          </p:cNvPr>
          <p:cNvSpPr>
            <a:spLocks noGrp="1"/>
          </p:cNvSpPr>
          <p:nvPr>
            <p:ph type="title"/>
          </p:nvPr>
        </p:nvSpPr>
        <p:spPr/>
        <p:txBody>
          <a:bodyPr>
            <a:normAutofit/>
          </a:bodyPr>
          <a:lstStyle/>
          <a:p>
            <a:r>
              <a:rPr lang="es-MX"/>
              <a:t>Complejidad del tiempo</a:t>
            </a:r>
          </a:p>
        </p:txBody>
      </p:sp>
      <p:pic>
        <p:nvPicPr>
          <p:cNvPr id="6" name="Imagen 5">
            <a:extLst>
              <a:ext uri="{FF2B5EF4-FFF2-40B4-BE49-F238E27FC236}">
                <a16:creationId xmlns:a16="http://schemas.microsoft.com/office/drawing/2014/main" id="{278E32BD-379C-4DA7-AF89-3AB1EA07B3FC}"/>
              </a:ext>
            </a:extLst>
          </p:cNvPr>
          <p:cNvPicPr>
            <a:picLocks noChangeAspect="1"/>
          </p:cNvPicPr>
          <p:nvPr/>
        </p:nvPicPr>
        <p:blipFill>
          <a:blip r:embed="rId7"/>
          <a:stretch>
            <a:fillRect/>
          </a:stretch>
        </p:blipFill>
        <p:spPr>
          <a:xfrm>
            <a:off x="2898648" y="2428350"/>
            <a:ext cx="769035" cy="581048"/>
          </a:xfrm>
          <a:prstGeom prst="rect">
            <a:avLst/>
          </a:prstGeom>
        </p:spPr>
      </p:pic>
      <p:pic>
        <p:nvPicPr>
          <p:cNvPr id="8" name="Imagen 7">
            <a:extLst>
              <a:ext uri="{FF2B5EF4-FFF2-40B4-BE49-F238E27FC236}">
                <a16:creationId xmlns:a16="http://schemas.microsoft.com/office/drawing/2014/main" id="{214ABA43-5158-4399-BB2F-C657BC07114C}"/>
              </a:ext>
            </a:extLst>
          </p:cNvPr>
          <p:cNvPicPr>
            <a:picLocks noChangeAspect="1"/>
          </p:cNvPicPr>
          <p:nvPr/>
        </p:nvPicPr>
        <p:blipFill>
          <a:blip r:embed="rId8"/>
          <a:stretch>
            <a:fillRect/>
          </a:stretch>
        </p:blipFill>
        <p:spPr>
          <a:xfrm>
            <a:off x="2898648" y="3534239"/>
            <a:ext cx="774731" cy="581048"/>
          </a:xfrm>
          <a:prstGeom prst="rect">
            <a:avLst/>
          </a:prstGeom>
        </p:spPr>
      </p:pic>
      <p:pic>
        <p:nvPicPr>
          <p:cNvPr id="10" name="Imagen 9">
            <a:extLst>
              <a:ext uri="{FF2B5EF4-FFF2-40B4-BE49-F238E27FC236}">
                <a16:creationId xmlns:a16="http://schemas.microsoft.com/office/drawing/2014/main" id="{0A83112F-6902-4E4A-BF43-4F5D189F1CEE}"/>
              </a:ext>
            </a:extLst>
          </p:cNvPr>
          <p:cNvPicPr>
            <a:picLocks noChangeAspect="1"/>
          </p:cNvPicPr>
          <p:nvPr/>
        </p:nvPicPr>
        <p:blipFill>
          <a:blip r:embed="rId9"/>
          <a:stretch>
            <a:fillRect/>
          </a:stretch>
        </p:blipFill>
        <p:spPr>
          <a:xfrm>
            <a:off x="2918844" y="4583547"/>
            <a:ext cx="966826" cy="533422"/>
          </a:xfrm>
          <a:prstGeom prst="rect">
            <a:avLst/>
          </a:prstGeom>
        </p:spPr>
      </p:pic>
      <p:pic>
        <p:nvPicPr>
          <p:cNvPr id="12" name="Imagen 11">
            <a:extLst>
              <a:ext uri="{FF2B5EF4-FFF2-40B4-BE49-F238E27FC236}">
                <a16:creationId xmlns:a16="http://schemas.microsoft.com/office/drawing/2014/main" id="{7E14FC66-7ABB-4137-8E64-93C147C7DA4B}"/>
              </a:ext>
            </a:extLst>
          </p:cNvPr>
          <p:cNvPicPr>
            <a:picLocks noChangeAspect="1"/>
          </p:cNvPicPr>
          <p:nvPr/>
        </p:nvPicPr>
        <p:blipFill>
          <a:blip r:embed="rId10"/>
          <a:stretch>
            <a:fillRect/>
          </a:stretch>
        </p:blipFill>
        <p:spPr>
          <a:xfrm>
            <a:off x="2799752" y="5632848"/>
            <a:ext cx="966826" cy="465510"/>
          </a:xfrm>
          <a:prstGeom prst="rect">
            <a:avLst/>
          </a:prstGeom>
        </p:spPr>
      </p:pic>
      <p:pic>
        <p:nvPicPr>
          <p:cNvPr id="7" name="Imagen 6">
            <a:extLst>
              <a:ext uri="{FF2B5EF4-FFF2-40B4-BE49-F238E27FC236}">
                <a16:creationId xmlns:a16="http://schemas.microsoft.com/office/drawing/2014/main" id="{3BC0E148-B144-9124-6ADC-C3E357B57DC1}"/>
              </a:ext>
            </a:extLst>
          </p:cNvPr>
          <p:cNvPicPr>
            <a:picLocks noChangeAspect="1"/>
          </p:cNvPicPr>
          <p:nvPr/>
        </p:nvPicPr>
        <p:blipFill rotWithShape="1">
          <a:blip r:embed="rId11">
            <a:extLst>
              <a:ext uri="{BEBA8EAE-BF5A-486C-A8C5-ECC9F3942E4B}">
                <a14:imgProps xmlns:a14="http://schemas.microsoft.com/office/drawing/2010/main">
                  <a14:imgLayer r:embed="rId12">
                    <a14:imgEffect>
                      <a14:saturation sat="400000"/>
                    </a14:imgEffect>
                  </a14:imgLayer>
                </a14:imgProps>
              </a:ext>
            </a:extLst>
          </a:blip>
          <a:srcRect l="30488" t="-5134" b="1"/>
          <a:stretch/>
        </p:blipFill>
        <p:spPr>
          <a:xfrm>
            <a:off x="3885670" y="5632848"/>
            <a:ext cx="2509106" cy="465510"/>
          </a:xfrm>
          <a:prstGeom prst="rect">
            <a:avLst/>
          </a:prstGeom>
        </p:spPr>
      </p:pic>
      <p:pic>
        <p:nvPicPr>
          <p:cNvPr id="9" name="Gráfico 8">
            <a:extLst>
              <a:ext uri="{FF2B5EF4-FFF2-40B4-BE49-F238E27FC236}">
                <a16:creationId xmlns:a16="http://schemas.microsoft.com/office/drawing/2014/main" id="{47283779-3AC9-1187-A800-4669D9712A0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96851" y="1690688"/>
            <a:ext cx="5609279" cy="4206960"/>
          </a:xfrm>
          <a:prstGeom prst="rect">
            <a:avLst/>
          </a:prstGeom>
        </p:spPr>
      </p:pic>
      <p:sp>
        <p:nvSpPr>
          <p:cNvPr id="5" name="CuadroTexto 4">
            <a:extLst>
              <a:ext uri="{FF2B5EF4-FFF2-40B4-BE49-F238E27FC236}">
                <a16:creationId xmlns:a16="http://schemas.microsoft.com/office/drawing/2014/main" id="{29D8E79E-FDF1-6A5A-F212-B28824833AA7}"/>
              </a:ext>
            </a:extLst>
          </p:cNvPr>
          <p:cNvSpPr txBox="1"/>
          <p:nvPr/>
        </p:nvSpPr>
        <p:spPr>
          <a:xfrm>
            <a:off x="7515348" y="5528316"/>
            <a:ext cx="2341025" cy="369332"/>
          </a:xfrm>
          <a:prstGeom prst="rect">
            <a:avLst/>
          </a:prstGeom>
          <a:noFill/>
        </p:spPr>
        <p:txBody>
          <a:bodyPr wrap="none" rtlCol="0">
            <a:spAutoFit/>
          </a:bodyPr>
          <a:lstStyle/>
          <a:p>
            <a:r>
              <a:rPr lang="es-MX" dirty="0">
                <a:solidFill>
                  <a:schemeClr val="bg1"/>
                </a:solidFill>
              </a:rPr>
              <a:t>Tamaño del problema</a:t>
            </a:r>
          </a:p>
        </p:txBody>
      </p:sp>
      <p:sp>
        <p:nvSpPr>
          <p:cNvPr id="11" name="CuadroTexto 10">
            <a:extLst>
              <a:ext uri="{FF2B5EF4-FFF2-40B4-BE49-F238E27FC236}">
                <a16:creationId xmlns:a16="http://schemas.microsoft.com/office/drawing/2014/main" id="{0F5AEF90-8EFB-060E-8F08-6091A8F9BD39}"/>
              </a:ext>
            </a:extLst>
          </p:cNvPr>
          <p:cNvSpPr txBox="1"/>
          <p:nvPr/>
        </p:nvSpPr>
        <p:spPr>
          <a:xfrm rot="16200000">
            <a:off x="4695402" y="3723758"/>
            <a:ext cx="2174441" cy="369332"/>
          </a:xfrm>
          <a:prstGeom prst="rect">
            <a:avLst/>
          </a:prstGeom>
          <a:noFill/>
        </p:spPr>
        <p:txBody>
          <a:bodyPr wrap="none" rtlCol="0">
            <a:spAutoFit/>
          </a:bodyPr>
          <a:lstStyle/>
          <a:p>
            <a:r>
              <a:rPr lang="es-MX" dirty="0">
                <a:solidFill>
                  <a:schemeClr val="bg1"/>
                </a:solidFill>
              </a:rPr>
              <a:t>Tiempo de cómputo</a:t>
            </a:r>
          </a:p>
        </p:txBody>
      </p:sp>
    </p:spTree>
    <p:extLst>
      <p:ext uri="{BB962C8B-B14F-4D97-AF65-F5344CB8AC3E}">
        <p14:creationId xmlns:p14="http://schemas.microsoft.com/office/powerpoint/2010/main" val="533367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673236F-3A98-467A-A10F-836EF856F3B7}"/>
              </a:ext>
            </a:extLst>
          </p:cNvPr>
          <p:cNvSpPr>
            <a:spLocks noGrp="1"/>
          </p:cNvSpPr>
          <p:nvPr>
            <p:ph idx="1"/>
          </p:nvPr>
        </p:nvSpPr>
        <p:spPr>
          <a:xfrm>
            <a:off x="968354" y="1600204"/>
            <a:ext cx="9922150" cy="4525963"/>
          </a:xfrm>
        </p:spPr>
        <p:txBody>
          <a:bodyPr/>
          <a:lstStyle/>
          <a:p>
            <a:pPr algn="l"/>
            <a:r>
              <a:rPr lang="es-MX" sz="1800" b="0" i="0" u="none" strike="noStrike" baseline="0" dirty="0">
                <a:latin typeface="+mn-lt"/>
                <a:cs typeface="Times New Roman" panose="02020603050405020304" pitchFamily="18" charset="0"/>
              </a:rPr>
              <a:t>Se dice que cualquier algoritmo de este tipo es un algoritmo de </a:t>
            </a:r>
            <a:r>
              <a:rPr lang="es-MX" sz="1800" b="1" i="0" u="none" strike="noStrike" baseline="0" dirty="0">
                <a:solidFill>
                  <a:schemeClr val="accent1"/>
                </a:solidFill>
                <a:latin typeface="+mn-lt"/>
                <a:cs typeface="Times New Roman" panose="02020603050405020304" pitchFamily="18" charset="0"/>
              </a:rPr>
              <a:t>tiempo polinomial</a:t>
            </a:r>
            <a:r>
              <a:rPr lang="es-MX" sz="1800" b="0" i="0" u="none" strike="noStrike" baseline="0" dirty="0">
                <a:latin typeface="+mn-lt"/>
                <a:cs typeface="Times New Roman" panose="02020603050405020304" pitchFamily="18" charset="0"/>
              </a:rPr>
              <a:t>. Algunos ejemplos de límites de tiempo polinómicos son:</a:t>
            </a:r>
          </a:p>
          <a:p>
            <a:pPr algn="l"/>
            <a:endParaRPr lang="en-US" sz="1800" dirty="0">
              <a:latin typeface="+mn-lt"/>
              <a:cs typeface="Times New Roman" panose="02020603050405020304" pitchFamily="18" charset="0"/>
            </a:endParaRPr>
          </a:p>
          <a:p>
            <a:pPr algn="l"/>
            <a:endParaRPr lang="en-US" sz="1800" dirty="0">
              <a:latin typeface="+mn-lt"/>
              <a:cs typeface="Times New Roman" panose="02020603050405020304" pitchFamily="18" charset="0"/>
            </a:endParaRPr>
          </a:p>
          <a:p>
            <a:pPr algn="l"/>
            <a:r>
              <a:rPr lang="es-MX" sz="1800" b="0" i="0" u="none" strike="noStrike" baseline="0" dirty="0">
                <a:latin typeface="+mn-lt"/>
                <a:cs typeface="Times New Roman" panose="02020603050405020304" pitchFamily="18" charset="0"/>
              </a:rPr>
              <a:t>Se dice que un algoritmo es un algoritmo de </a:t>
            </a:r>
            <a:r>
              <a:rPr lang="es-MX" sz="1800" b="1" i="0" u="none" strike="noStrike" baseline="0" dirty="0">
                <a:solidFill>
                  <a:schemeClr val="accent1"/>
                </a:solidFill>
                <a:latin typeface="+mn-lt"/>
                <a:cs typeface="Times New Roman" panose="02020603050405020304" pitchFamily="18" charset="0"/>
              </a:rPr>
              <a:t>tiempo exponencial </a:t>
            </a:r>
            <a:r>
              <a:rPr lang="es-MX" sz="1800" b="0" i="0" u="none" strike="noStrike" baseline="0" dirty="0">
                <a:latin typeface="+mn-lt"/>
                <a:cs typeface="Times New Roman" panose="02020603050405020304" pitchFamily="18" charset="0"/>
              </a:rPr>
              <a:t>si su tiempo de ejecución en el peor de los casos crece como una función que no puede ser acotada </a:t>
            </a:r>
            <a:r>
              <a:rPr lang="es-MX" sz="1800" b="0" i="0" u="none" strike="noStrike" baseline="0" dirty="0" err="1">
                <a:latin typeface="+mn-lt"/>
                <a:cs typeface="Times New Roman" panose="02020603050405020304" pitchFamily="18" charset="0"/>
              </a:rPr>
              <a:t>polinomialmente</a:t>
            </a:r>
            <a:r>
              <a:rPr lang="es-MX" sz="1800" b="0" i="0" u="none" strike="noStrike" baseline="0" dirty="0">
                <a:latin typeface="+mn-lt"/>
                <a:cs typeface="Times New Roman" panose="02020603050405020304" pitchFamily="18" charset="0"/>
              </a:rPr>
              <a:t> por la longitud de entrada.</a:t>
            </a:r>
            <a:endParaRPr lang="en-US" dirty="0">
              <a:latin typeface="+mn-lt"/>
              <a:cs typeface="Times New Roman" panose="02020603050405020304" pitchFamily="18" charset="0"/>
            </a:endParaRPr>
          </a:p>
        </p:txBody>
      </p:sp>
      <p:sp>
        <p:nvSpPr>
          <p:cNvPr id="2" name="Título 1">
            <a:extLst>
              <a:ext uri="{FF2B5EF4-FFF2-40B4-BE49-F238E27FC236}">
                <a16:creationId xmlns:a16="http://schemas.microsoft.com/office/drawing/2014/main" id="{FA5E1C5B-B3AD-4ABA-BEB8-0878E0141C59}"/>
              </a:ext>
            </a:extLst>
          </p:cNvPr>
          <p:cNvSpPr>
            <a:spLocks noGrp="1"/>
          </p:cNvSpPr>
          <p:nvPr>
            <p:ph type="title"/>
          </p:nvPr>
        </p:nvSpPr>
        <p:spPr/>
        <p:txBody>
          <a:bodyPr>
            <a:normAutofit/>
          </a:bodyPr>
          <a:lstStyle/>
          <a:p>
            <a:r>
              <a:rPr lang="es-MX" sz="4000" dirty="0"/>
              <a:t>Algoritmos de tiempo polinomial y exponencial</a:t>
            </a:r>
            <a:endParaRPr lang="en-US" sz="4000" dirty="0"/>
          </a:p>
        </p:txBody>
      </p:sp>
      <p:pic>
        <p:nvPicPr>
          <p:cNvPr id="5" name="Imagen 4" descr="Tabla&#10;&#10;Descripción generada automáticamente">
            <a:extLst>
              <a:ext uri="{FF2B5EF4-FFF2-40B4-BE49-F238E27FC236}">
                <a16:creationId xmlns:a16="http://schemas.microsoft.com/office/drawing/2014/main" id="{F8358664-9270-4FB0-A012-47DFE0D6008C}"/>
              </a:ext>
            </a:extLst>
          </p:cNvPr>
          <p:cNvPicPr>
            <a:picLocks noChangeAspect="1"/>
          </p:cNvPicPr>
          <p:nvPr/>
        </p:nvPicPr>
        <p:blipFill>
          <a:blip r:embed="rId2"/>
          <a:stretch>
            <a:fillRect/>
          </a:stretch>
        </p:blipFill>
        <p:spPr>
          <a:xfrm>
            <a:off x="1454402" y="4397140"/>
            <a:ext cx="9250066" cy="1686160"/>
          </a:xfrm>
          <a:prstGeom prst="rect">
            <a:avLst/>
          </a:prstGeom>
        </p:spPr>
      </p:pic>
      <p:pic>
        <p:nvPicPr>
          <p:cNvPr id="7" name="Imagen 6">
            <a:extLst>
              <a:ext uri="{FF2B5EF4-FFF2-40B4-BE49-F238E27FC236}">
                <a16:creationId xmlns:a16="http://schemas.microsoft.com/office/drawing/2014/main" id="{40439FF6-6645-4EA3-BB73-8AB840C93F7F}"/>
              </a:ext>
            </a:extLst>
          </p:cNvPr>
          <p:cNvPicPr>
            <a:picLocks noChangeAspect="1"/>
          </p:cNvPicPr>
          <p:nvPr/>
        </p:nvPicPr>
        <p:blipFill rotWithShape="1">
          <a:blip r:embed="rId3"/>
          <a:srcRect t="14712" r="-776" b="-1296"/>
          <a:stretch/>
        </p:blipFill>
        <p:spPr>
          <a:xfrm>
            <a:off x="2119076" y="2608112"/>
            <a:ext cx="4281724" cy="280440"/>
          </a:xfrm>
          <a:prstGeom prst="rect">
            <a:avLst/>
          </a:prstGeom>
        </p:spPr>
      </p:pic>
      <p:pic>
        <p:nvPicPr>
          <p:cNvPr id="9" name="Imagen 8">
            <a:extLst>
              <a:ext uri="{FF2B5EF4-FFF2-40B4-BE49-F238E27FC236}">
                <a16:creationId xmlns:a16="http://schemas.microsoft.com/office/drawing/2014/main" id="{FA926059-E026-45C7-B8F3-10E3F2873C85}"/>
              </a:ext>
            </a:extLst>
          </p:cNvPr>
          <p:cNvPicPr>
            <a:picLocks noChangeAspect="1"/>
          </p:cNvPicPr>
          <p:nvPr/>
        </p:nvPicPr>
        <p:blipFill>
          <a:blip r:embed="rId4"/>
          <a:stretch>
            <a:fillRect/>
          </a:stretch>
        </p:blipFill>
        <p:spPr>
          <a:xfrm>
            <a:off x="6672024" y="2547102"/>
            <a:ext cx="3400900" cy="295316"/>
          </a:xfrm>
          <a:prstGeom prst="rect">
            <a:avLst/>
          </a:prstGeom>
        </p:spPr>
      </p:pic>
      <p:pic>
        <p:nvPicPr>
          <p:cNvPr id="4" name="Imagen 3">
            <a:extLst>
              <a:ext uri="{FF2B5EF4-FFF2-40B4-BE49-F238E27FC236}">
                <a16:creationId xmlns:a16="http://schemas.microsoft.com/office/drawing/2014/main" id="{9EF9B3CB-8A6D-3C81-890D-0E613FE0579F}"/>
              </a:ext>
            </a:extLst>
          </p:cNvPr>
          <p:cNvPicPr>
            <a:picLocks noChangeAspect="1"/>
          </p:cNvPicPr>
          <p:nvPr/>
        </p:nvPicPr>
        <p:blipFill>
          <a:blip r:embed="rId5"/>
          <a:stretch>
            <a:fillRect/>
          </a:stretch>
        </p:blipFill>
        <p:spPr>
          <a:xfrm>
            <a:off x="4619072" y="3961714"/>
            <a:ext cx="2286198" cy="280440"/>
          </a:xfrm>
          <a:prstGeom prst="rect">
            <a:avLst/>
          </a:prstGeom>
        </p:spPr>
      </p:pic>
      <p:pic>
        <p:nvPicPr>
          <p:cNvPr id="8" name="Imagen 7">
            <a:extLst>
              <a:ext uri="{FF2B5EF4-FFF2-40B4-BE49-F238E27FC236}">
                <a16:creationId xmlns:a16="http://schemas.microsoft.com/office/drawing/2014/main" id="{8013EFD1-40DF-06AB-576F-350F600D7897}"/>
              </a:ext>
            </a:extLst>
          </p:cNvPr>
          <p:cNvPicPr>
            <a:picLocks noChangeAspect="1"/>
          </p:cNvPicPr>
          <p:nvPr/>
        </p:nvPicPr>
        <p:blipFill rotWithShape="1">
          <a:blip r:embed="rId3"/>
          <a:srcRect l="12784" t="14712" r="85086" b="-1296"/>
          <a:stretch/>
        </p:blipFill>
        <p:spPr>
          <a:xfrm>
            <a:off x="6310313" y="2611083"/>
            <a:ext cx="90487" cy="280440"/>
          </a:xfrm>
          <a:prstGeom prst="rect">
            <a:avLst/>
          </a:prstGeom>
        </p:spPr>
      </p:pic>
    </p:spTree>
    <p:extLst>
      <p:ext uri="{BB962C8B-B14F-4D97-AF65-F5344CB8AC3E}">
        <p14:creationId xmlns:p14="http://schemas.microsoft.com/office/powerpoint/2010/main" val="103532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E0F894-6532-E22C-3732-B49B9017F413}"/>
              </a:ext>
            </a:extLst>
          </p:cNvPr>
          <p:cNvSpPr>
            <a:spLocks noGrp="1"/>
          </p:cNvSpPr>
          <p:nvPr>
            <p:ph type="title"/>
          </p:nvPr>
        </p:nvSpPr>
        <p:spPr/>
        <p:txBody>
          <a:bodyPr/>
          <a:lstStyle/>
          <a:p>
            <a:r>
              <a:rPr lang="es-MX" dirty="0"/>
              <a:t>Ejemplo</a:t>
            </a:r>
          </a:p>
        </p:txBody>
      </p:sp>
      <p:pic>
        <p:nvPicPr>
          <p:cNvPr id="8" name="Imagen 7">
            <a:extLst>
              <a:ext uri="{FF2B5EF4-FFF2-40B4-BE49-F238E27FC236}">
                <a16:creationId xmlns:a16="http://schemas.microsoft.com/office/drawing/2014/main" id="{798E9A86-54F8-15D7-AFDE-46773FB64A3F}"/>
              </a:ext>
            </a:extLst>
          </p:cNvPr>
          <p:cNvPicPr>
            <a:picLocks noChangeAspect="1"/>
          </p:cNvPicPr>
          <p:nvPr/>
        </p:nvPicPr>
        <p:blipFill>
          <a:blip r:embed="rId2"/>
          <a:stretch>
            <a:fillRect/>
          </a:stretch>
        </p:blipFill>
        <p:spPr>
          <a:xfrm>
            <a:off x="1113218" y="2209948"/>
            <a:ext cx="4443663" cy="2730016"/>
          </a:xfrm>
          <a:prstGeom prst="rect">
            <a:avLst/>
          </a:prstGeom>
        </p:spPr>
      </p:pic>
      <p:pic>
        <p:nvPicPr>
          <p:cNvPr id="10" name="Imagen 9">
            <a:extLst>
              <a:ext uri="{FF2B5EF4-FFF2-40B4-BE49-F238E27FC236}">
                <a16:creationId xmlns:a16="http://schemas.microsoft.com/office/drawing/2014/main" id="{9A9F5BE7-8154-6776-FCB9-B69367ACE062}"/>
              </a:ext>
            </a:extLst>
          </p:cNvPr>
          <p:cNvPicPr>
            <a:picLocks noChangeAspect="1"/>
          </p:cNvPicPr>
          <p:nvPr/>
        </p:nvPicPr>
        <p:blipFill>
          <a:blip r:embed="rId3"/>
          <a:stretch>
            <a:fillRect/>
          </a:stretch>
        </p:blipFill>
        <p:spPr>
          <a:xfrm>
            <a:off x="5701745" y="2209948"/>
            <a:ext cx="5413930" cy="2868478"/>
          </a:xfrm>
          <a:prstGeom prst="rect">
            <a:avLst/>
          </a:prstGeom>
        </p:spPr>
      </p:pic>
    </p:spTree>
    <p:extLst>
      <p:ext uri="{BB962C8B-B14F-4D97-AF65-F5344CB8AC3E}">
        <p14:creationId xmlns:p14="http://schemas.microsoft.com/office/powerpoint/2010/main" val="96999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A3FE6B-7BA5-42DC-A509-CC43C5988126}"/>
              </a:ext>
            </a:extLst>
          </p:cNvPr>
          <p:cNvSpPr>
            <a:spLocks noGrp="1"/>
          </p:cNvSpPr>
          <p:nvPr>
            <p:ph type="title"/>
          </p:nvPr>
        </p:nvSpPr>
        <p:spPr/>
        <p:txBody>
          <a:bodyPr>
            <a:normAutofit fontScale="90000"/>
          </a:bodyPr>
          <a:lstStyle/>
          <a:p>
            <a:r>
              <a:rPr lang="es-MX"/>
              <a:t>Teoría de la complejidad</a:t>
            </a:r>
          </a:p>
        </p:txBody>
      </p:sp>
      <p:sp>
        <p:nvSpPr>
          <p:cNvPr id="3" name="Marcador de contenido 2">
            <a:extLst>
              <a:ext uri="{FF2B5EF4-FFF2-40B4-BE49-F238E27FC236}">
                <a16:creationId xmlns:a16="http://schemas.microsoft.com/office/drawing/2014/main" id="{7E97FECE-4EB6-45AD-9341-AA27D854C317}"/>
              </a:ext>
            </a:extLst>
          </p:cNvPr>
          <p:cNvSpPr>
            <a:spLocks noGrp="1"/>
          </p:cNvSpPr>
          <p:nvPr>
            <p:ph sz="half" idx="2"/>
          </p:nvPr>
        </p:nvSpPr>
        <p:spPr>
          <a:xfrm>
            <a:off x="964023" y="2240280"/>
            <a:ext cx="4827178" cy="3200400"/>
          </a:xfrm>
        </p:spPr>
        <p:txBody>
          <a:bodyPr>
            <a:normAutofit fontScale="85000" lnSpcReduction="20000"/>
          </a:bodyPr>
          <a:lstStyle/>
          <a:p>
            <a:pPr marL="45720" indent="0" algn="just">
              <a:buNone/>
            </a:pPr>
            <a:r>
              <a:rPr lang="es-MX" sz="1600" dirty="0"/>
              <a:t>Usamos modelos para medir la complejidad temporal de los algoritmos y la dureza de los problemas independientemente de una máquina específica que ejecuta los algoritmos.</a:t>
            </a:r>
          </a:p>
          <a:p>
            <a:pPr marL="45720" indent="0" algn="just">
              <a:buNone/>
            </a:pPr>
            <a:endParaRPr lang="es-MX" sz="1600" dirty="0"/>
          </a:p>
          <a:p>
            <a:pPr marL="388620" indent="-342900" algn="just"/>
            <a:r>
              <a:rPr lang="es-MX" sz="1600" b="1" dirty="0">
                <a:solidFill>
                  <a:schemeClr val="accent2">
                    <a:lumMod val="50000"/>
                  </a:schemeClr>
                </a:solidFill>
              </a:rPr>
              <a:t>Máquina de Turing Determinista (</a:t>
            </a:r>
            <a:r>
              <a:rPr lang="es-MX" sz="1600" b="1" dirty="0" err="1">
                <a:solidFill>
                  <a:schemeClr val="accent2">
                    <a:lumMod val="50000"/>
                  </a:schemeClr>
                </a:solidFill>
              </a:rPr>
              <a:t>DTM</a:t>
            </a:r>
            <a:r>
              <a:rPr lang="es-MX" sz="1600" b="1" dirty="0">
                <a:solidFill>
                  <a:schemeClr val="accent2">
                    <a:lumMod val="50000"/>
                  </a:schemeClr>
                </a:solidFill>
              </a:rPr>
              <a:t>)</a:t>
            </a:r>
          </a:p>
          <a:p>
            <a:pPr marL="388620" indent="-342900" algn="just"/>
            <a:r>
              <a:rPr lang="es-MX" sz="1600" b="1" dirty="0">
                <a:solidFill>
                  <a:schemeClr val="accent2">
                    <a:lumMod val="50000"/>
                  </a:schemeClr>
                </a:solidFill>
              </a:rPr>
              <a:t>Máquina de Turing no determinista (</a:t>
            </a:r>
            <a:r>
              <a:rPr lang="es-MX" sz="1600" b="1" dirty="0" err="1">
                <a:solidFill>
                  <a:schemeClr val="accent2">
                    <a:lumMod val="50000"/>
                  </a:schemeClr>
                </a:solidFill>
              </a:rPr>
              <a:t>NTM</a:t>
            </a:r>
            <a:r>
              <a:rPr lang="es-MX" sz="1600" b="1" dirty="0">
                <a:solidFill>
                  <a:schemeClr val="accent2">
                    <a:lumMod val="50000"/>
                  </a:schemeClr>
                </a:solidFill>
              </a:rPr>
              <a:t>)</a:t>
            </a:r>
          </a:p>
          <a:p>
            <a:pPr marL="388620" indent="-342900" algn="just"/>
            <a:endParaRPr lang="es-MX" sz="1600" b="1" dirty="0">
              <a:solidFill>
                <a:schemeClr val="accent2">
                  <a:lumMod val="50000"/>
                </a:schemeClr>
              </a:solidFill>
            </a:endParaRPr>
          </a:p>
          <a:p>
            <a:pPr marL="45720" indent="0" algn="just">
              <a:buNone/>
            </a:pPr>
            <a:r>
              <a:rPr lang="es-MX" sz="1600" dirty="0"/>
              <a:t>Estos modelos intentan definir el tiempo de ejecución en función del tamaño del problema.</a:t>
            </a:r>
          </a:p>
          <a:p>
            <a:pPr marL="45720" indent="0" algn="just">
              <a:buNone/>
            </a:pPr>
            <a:r>
              <a:rPr lang="es-MX" sz="1600" dirty="0"/>
              <a:t>Los problemas se miden como el </a:t>
            </a:r>
            <a:r>
              <a:rPr lang="es-MX" sz="1600" b="1" dirty="0"/>
              <a:t>número de pasos que se deben tomar para resolver una instancia del problema </a:t>
            </a:r>
            <a:r>
              <a:rPr lang="es-MX" sz="1600" dirty="0"/>
              <a:t>en cuestión que aparentemente es independiente de cualquier computadora o máquina específica.</a:t>
            </a:r>
            <a:endParaRPr lang="en-US" sz="1600" dirty="0"/>
          </a:p>
        </p:txBody>
      </p:sp>
      <p:pic>
        <p:nvPicPr>
          <p:cNvPr id="5" name="Imagen 4">
            <a:extLst>
              <a:ext uri="{FF2B5EF4-FFF2-40B4-BE49-F238E27FC236}">
                <a16:creationId xmlns:a16="http://schemas.microsoft.com/office/drawing/2014/main" id="{71B350EF-5D17-45C7-9521-AECCF480A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831" y="2728205"/>
            <a:ext cx="5781673" cy="3419447"/>
          </a:xfrm>
          <a:prstGeom prst="rect">
            <a:avLst/>
          </a:prstGeom>
        </p:spPr>
      </p:pic>
      <p:pic>
        <p:nvPicPr>
          <p:cNvPr id="6" name="Imagen 5" descr="Imagen que contiene interior, objeto, tabla, pequeño&#10;&#10;Descripción generada automáticamente">
            <a:extLst>
              <a:ext uri="{FF2B5EF4-FFF2-40B4-BE49-F238E27FC236}">
                <a16:creationId xmlns:a16="http://schemas.microsoft.com/office/drawing/2014/main" id="{B2152FF2-FFD1-4928-9283-EAD5D55F4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831" y="447777"/>
            <a:ext cx="5047585" cy="2280428"/>
          </a:xfrm>
          <a:prstGeom prst="rect">
            <a:avLst/>
          </a:prstGeom>
        </p:spPr>
      </p:pic>
    </p:spTree>
    <p:extLst>
      <p:ext uri="{BB962C8B-B14F-4D97-AF65-F5344CB8AC3E}">
        <p14:creationId xmlns:p14="http://schemas.microsoft.com/office/powerpoint/2010/main" val="87486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Métodos</a:t>
            </a:r>
            <a:r>
              <a:rPr lang="en-US" dirty="0"/>
              <a:t> de </a:t>
            </a:r>
            <a:r>
              <a:rPr lang="en-US" dirty="0" err="1"/>
              <a:t>Solución</a:t>
            </a:r>
            <a:r>
              <a:rPr lang="en-US" dirty="0"/>
              <a:t> - </a:t>
            </a:r>
            <a:r>
              <a:rPr lang="en-US" dirty="0" err="1"/>
              <a:t>Contenido</a:t>
            </a:r>
            <a:endParaRPr lang="en-US" dirty="0"/>
          </a:p>
        </p:txBody>
      </p:sp>
      <p:sp>
        <p:nvSpPr>
          <p:cNvPr id="3" name="Date Placeholder 2">
            <a:extLst>
              <a:ext uri="{FF2B5EF4-FFF2-40B4-BE49-F238E27FC236}">
                <a16:creationId xmlns:a16="http://schemas.microsoft.com/office/drawing/2014/main" id="{DEBBE39C-06CC-42B9-6A07-60E6A7446F49}"/>
              </a:ext>
            </a:extLst>
          </p:cNvPr>
          <p:cNvSpPr>
            <a:spLocks noGrp="1"/>
          </p:cNvSpPr>
          <p:nvPr>
            <p:ph type="dt" sz="half" idx="4294967295"/>
          </p:nvPr>
        </p:nvSpPr>
        <p:spPr>
          <a:xfrm>
            <a:off x="10629900" y="6492875"/>
            <a:ext cx="1562100" cy="247650"/>
          </a:xfrm>
          <a:prstGeom prst="rect">
            <a:avLst/>
          </a:prstGeom>
        </p:spPr>
        <p:txBody>
          <a:bodyPr/>
          <a:lstStyle/>
          <a:p>
            <a:pPr rtl="0"/>
            <a:fld id="{2C2668D5-CBFD-4351-8443-9E1705BAED96}" type="datetimeyyyy">
              <a:rPr lang="es-MX" noProof="0" smtClean="0"/>
              <a:t>2025</a:t>
            </a:fld>
            <a:endParaRPr lang="es-MX" noProof="0" dirty="0"/>
          </a:p>
        </p:txBody>
      </p:sp>
      <p:sp>
        <p:nvSpPr>
          <p:cNvPr id="4" name="Footer Placeholder 3">
            <a:extLst>
              <a:ext uri="{FF2B5EF4-FFF2-40B4-BE49-F238E27FC236}">
                <a16:creationId xmlns:a16="http://schemas.microsoft.com/office/drawing/2014/main" id="{BA449457-6A62-C110-0EAA-52AACAF1A038}"/>
              </a:ext>
            </a:extLst>
          </p:cNvPr>
          <p:cNvSpPr>
            <a:spLocks noGrp="1"/>
          </p:cNvSpPr>
          <p:nvPr>
            <p:ph type="ftr" sz="quarter" idx="4294967295"/>
          </p:nvPr>
        </p:nvSpPr>
        <p:spPr>
          <a:xfrm>
            <a:off x="0" y="6610350"/>
            <a:ext cx="2644775" cy="247650"/>
          </a:xfrm>
        </p:spPr>
        <p:txBody>
          <a:bodyPr/>
          <a:lstStyle/>
          <a:p>
            <a:pPr rtl="0"/>
            <a:r>
              <a:rPr lang="es-MX" noProof="0"/>
              <a:t>OPTIMIZACIÓN DE OPERACIONES</a:t>
            </a:r>
          </a:p>
        </p:txBody>
      </p:sp>
      <p:sp>
        <p:nvSpPr>
          <p:cNvPr id="6" name="Slide Number Placeholder 5">
            <a:extLst>
              <a:ext uri="{FF2B5EF4-FFF2-40B4-BE49-F238E27FC236}">
                <a16:creationId xmlns:a16="http://schemas.microsoft.com/office/drawing/2014/main" id="{FEF019A9-68C9-543E-958B-21AED095E878}"/>
              </a:ext>
            </a:extLst>
          </p:cNvPr>
          <p:cNvSpPr>
            <a:spLocks noGrp="1"/>
          </p:cNvSpPr>
          <p:nvPr>
            <p:ph type="sldNum" sz="quarter" idx="4294967295"/>
          </p:nvPr>
        </p:nvSpPr>
        <p:spPr>
          <a:xfrm>
            <a:off x="11668125" y="6602413"/>
            <a:ext cx="523875" cy="247650"/>
          </a:xfrm>
        </p:spPr>
        <p:txBody>
          <a:bodyPr/>
          <a:lstStyle/>
          <a:p>
            <a:pPr rtl="0"/>
            <a:fld id="{B5CEABB6-07DC-46E8-9B57-56EC44A396E5}" type="slidenum">
              <a:rPr lang="es-MX" noProof="0" smtClean="0"/>
              <a:t>2</a:t>
            </a:fld>
            <a:endParaRPr lang="es-MX" noProof="0"/>
          </a:p>
        </p:txBody>
      </p:sp>
      <p:sp>
        <p:nvSpPr>
          <p:cNvPr id="7" name="Oval 6">
            <a:extLst>
              <a:ext uri="{FF2B5EF4-FFF2-40B4-BE49-F238E27FC236}">
                <a16:creationId xmlns:a16="http://schemas.microsoft.com/office/drawing/2014/main" id="{91CD45E0-DD8F-23A5-0873-9EDBC1D9867E}"/>
              </a:ext>
            </a:extLst>
          </p:cNvPr>
          <p:cNvSpPr/>
          <p:nvPr/>
        </p:nvSpPr>
        <p:spPr>
          <a:xfrm>
            <a:off x="6708987" y="1545130"/>
            <a:ext cx="1642575" cy="36902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a 4"/>
          <p:cNvGraphicFramePr/>
          <p:nvPr>
            <p:extLst>
              <p:ext uri="{D42A27DB-BD31-4B8C-83A1-F6EECF244321}">
                <p14:modId xmlns:p14="http://schemas.microsoft.com/office/powerpoint/2010/main" val="1803564919"/>
              </p:ext>
            </p:extLst>
          </p:nvPr>
        </p:nvGraphicFramePr>
        <p:xfrm>
          <a:off x="2020469" y="1622612"/>
          <a:ext cx="7921389" cy="3944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9042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F6CCC20D-85A5-608B-0E50-FB0E756C446E}"/>
              </a:ext>
            </a:extLst>
          </p:cNvPr>
          <p:cNvSpPr/>
          <p:nvPr/>
        </p:nvSpPr>
        <p:spPr>
          <a:xfrm>
            <a:off x="838200" y="3962400"/>
            <a:ext cx="6733674" cy="2304213"/>
          </a:xfrm>
          <a:prstGeom prst="roundRect">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Marcador de contenido 2">
            <a:extLst>
              <a:ext uri="{FF2B5EF4-FFF2-40B4-BE49-F238E27FC236}">
                <a16:creationId xmlns:a16="http://schemas.microsoft.com/office/drawing/2014/main" id="{D2D93636-2EA7-505D-59C8-CCEDA99ED4AB}"/>
              </a:ext>
            </a:extLst>
          </p:cNvPr>
          <p:cNvSpPr>
            <a:spLocks noGrp="1"/>
          </p:cNvSpPr>
          <p:nvPr>
            <p:ph idx="1"/>
          </p:nvPr>
        </p:nvSpPr>
        <p:spPr>
          <a:xfrm>
            <a:off x="968354" y="1600204"/>
            <a:ext cx="7594090" cy="4525963"/>
          </a:xfrm>
        </p:spPr>
        <p:txBody>
          <a:bodyPr>
            <a:normAutofit/>
          </a:bodyPr>
          <a:lstStyle/>
          <a:p>
            <a:pPr marL="0" indent="0" algn="just">
              <a:buNone/>
            </a:pPr>
            <a:endParaRPr lang="es-MX" sz="2000" dirty="0"/>
          </a:p>
          <a:p>
            <a:pPr marL="0" indent="0" algn="just">
              <a:buNone/>
            </a:pPr>
            <a:r>
              <a:rPr lang="es-MX" sz="2000" dirty="0"/>
              <a:t>Es un dispositivo que manipula símbolos sobre una tira de cinta de acuerdo con una tabla de reglas. A pesar de su simplicidad, una máquina de Turing puede ser adaptada para simular la lógica de cualquier algoritmo de computador y es particularmente útil en la </a:t>
            </a:r>
            <a:r>
              <a:rPr lang="es-MX" sz="2000" dirty="0">
                <a:solidFill>
                  <a:schemeClr val="accent3"/>
                </a:solidFill>
              </a:rPr>
              <a:t>explicación de las funciones de una CPU dentro de un computador</a:t>
            </a:r>
            <a:r>
              <a:rPr lang="es-MX" sz="2000" dirty="0"/>
              <a:t>. </a:t>
            </a:r>
          </a:p>
          <a:p>
            <a:pPr marL="0" indent="0" algn="just">
              <a:buNone/>
            </a:pPr>
            <a:endParaRPr lang="es-MX" sz="2000" dirty="0"/>
          </a:p>
          <a:p>
            <a:pPr marL="0" indent="0" algn="just">
              <a:buNone/>
            </a:pPr>
            <a:endParaRPr lang="es-MX" sz="2000" dirty="0"/>
          </a:p>
        </p:txBody>
      </p:sp>
      <p:sp>
        <p:nvSpPr>
          <p:cNvPr id="2" name="Título 1">
            <a:extLst>
              <a:ext uri="{FF2B5EF4-FFF2-40B4-BE49-F238E27FC236}">
                <a16:creationId xmlns:a16="http://schemas.microsoft.com/office/drawing/2014/main" id="{80F579B2-3F5D-6339-275D-7F8B45E6CA1D}"/>
              </a:ext>
            </a:extLst>
          </p:cNvPr>
          <p:cNvSpPr>
            <a:spLocks noGrp="1"/>
          </p:cNvSpPr>
          <p:nvPr>
            <p:ph type="title"/>
          </p:nvPr>
        </p:nvSpPr>
        <p:spPr/>
        <p:txBody>
          <a:bodyPr/>
          <a:lstStyle/>
          <a:p>
            <a:r>
              <a:rPr lang="es-MX" dirty="0"/>
              <a:t>Máquina de Turing</a:t>
            </a:r>
          </a:p>
        </p:txBody>
      </p:sp>
      <p:sp>
        <p:nvSpPr>
          <p:cNvPr id="5" name="CuadroTexto 4">
            <a:extLst>
              <a:ext uri="{FF2B5EF4-FFF2-40B4-BE49-F238E27FC236}">
                <a16:creationId xmlns:a16="http://schemas.microsoft.com/office/drawing/2014/main" id="{943D5E5E-8B37-BF2C-D73F-27D1E7AA5422}"/>
              </a:ext>
            </a:extLst>
          </p:cNvPr>
          <p:cNvSpPr txBox="1"/>
          <p:nvPr/>
        </p:nvSpPr>
        <p:spPr>
          <a:xfrm>
            <a:off x="970547" y="4047492"/>
            <a:ext cx="6280485" cy="2031325"/>
          </a:xfrm>
          <a:prstGeom prst="rect">
            <a:avLst/>
          </a:prstGeom>
          <a:noFill/>
        </p:spPr>
        <p:txBody>
          <a:bodyPr wrap="square">
            <a:spAutoFit/>
          </a:bodyPr>
          <a:lstStyle/>
          <a:p>
            <a:pPr algn="just"/>
            <a:r>
              <a:rPr lang="es-MX" dirty="0">
                <a:solidFill>
                  <a:schemeClr val="bg1"/>
                </a:solidFill>
              </a:rPr>
              <a:t>Originalmente fue definida por el matemático inglés Alan Turing como una «</a:t>
            </a:r>
            <a:r>
              <a:rPr lang="es-MX" b="1" dirty="0">
                <a:solidFill>
                  <a:schemeClr val="bg1"/>
                </a:solidFill>
              </a:rPr>
              <a:t>máquina automática</a:t>
            </a:r>
            <a:r>
              <a:rPr lang="es-MX" dirty="0">
                <a:solidFill>
                  <a:schemeClr val="bg1"/>
                </a:solidFill>
              </a:rPr>
              <a:t>» en 1936 en la revista </a:t>
            </a:r>
            <a:r>
              <a:rPr lang="es-MX" i="1" dirty="0" err="1">
                <a:solidFill>
                  <a:schemeClr val="bg1"/>
                </a:solidFill>
              </a:rPr>
              <a:t>Proceedings</a:t>
            </a:r>
            <a:r>
              <a:rPr lang="es-MX" i="1" dirty="0">
                <a:solidFill>
                  <a:schemeClr val="bg1"/>
                </a:solidFill>
              </a:rPr>
              <a:t> </a:t>
            </a:r>
            <a:r>
              <a:rPr lang="es-MX" i="1" dirty="0" err="1">
                <a:solidFill>
                  <a:schemeClr val="bg1"/>
                </a:solidFill>
              </a:rPr>
              <a:t>of</a:t>
            </a:r>
            <a:r>
              <a:rPr lang="es-MX" i="1" dirty="0">
                <a:solidFill>
                  <a:schemeClr val="bg1"/>
                </a:solidFill>
              </a:rPr>
              <a:t> the London </a:t>
            </a:r>
            <a:r>
              <a:rPr lang="es-MX" i="1" dirty="0" err="1">
                <a:solidFill>
                  <a:schemeClr val="bg1"/>
                </a:solidFill>
              </a:rPr>
              <a:t>Mathematical</a:t>
            </a:r>
            <a:r>
              <a:rPr lang="es-MX" i="1" dirty="0">
                <a:solidFill>
                  <a:schemeClr val="bg1"/>
                </a:solidFill>
              </a:rPr>
              <a:t> Society</a:t>
            </a:r>
            <a:r>
              <a:rPr lang="es-MX" dirty="0">
                <a:solidFill>
                  <a:schemeClr val="bg1"/>
                </a:solidFill>
              </a:rPr>
              <a:t>​. La máquina de Turing no está diseñada como una tecnología de computación práctica, sino como un dispositivo </a:t>
            </a:r>
            <a:r>
              <a:rPr lang="es-MX" dirty="0">
                <a:highlight>
                  <a:srgbClr val="FFFF00"/>
                </a:highlight>
              </a:rPr>
              <a:t>hipotético</a:t>
            </a:r>
            <a:r>
              <a:rPr lang="es-MX" dirty="0">
                <a:solidFill>
                  <a:schemeClr val="bg1"/>
                </a:solidFill>
              </a:rPr>
              <a:t> que representa una máquina de computación. Las máquinas de Turing ayudan a los científicos a entender los límites del cálculo mecánico.</a:t>
            </a:r>
          </a:p>
        </p:txBody>
      </p:sp>
      <p:pic>
        <p:nvPicPr>
          <p:cNvPr id="7" name="Imagen 6">
            <a:extLst>
              <a:ext uri="{FF2B5EF4-FFF2-40B4-BE49-F238E27FC236}">
                <a16:creationId xmlns:a16="http://schemas.microsoft.com/office/drawing/2014/main" id="{26B6DF26-9CF4-10E8-F670-6C5C140B40BD}"/>
              </a:ext>
            </a:extLst>
          </p:cNvPr>
          <p:cNvPicPr>
            <a:picLocks noChangeAspect="1"/>
          </p:cNvPicPr>
          <p:nvPr/>
        </p:nvPicPr>
        <p:blipFill>
          <a:blip r:embed="rId2"/>
          <a:stretch>
            <a:fillRect/>
          </a:stretch>
        </p:blipFill>
        <p:spPr>
          <a:xfrm>
            <a:off x="7790949" y="4238206"/>
            <a:ext cx="2609850" cy="1752600"/>
          </a:xfrm>
          <a:prstGeom prst="rect">
            <a:avLst/>
          </a:prstGeom>
        </p:spPr>
      </p:pic>
      <p:pic>
        <p:nvPicPr>
          <p:cNvPr id="9" name="Imagen 8" descr="Foto en blanco y negro de un hombre con traje y corbata&#10;&#10;Descripción generada automáticamente">
            <a:extLst>
              <a:ext uri="{FF2B5EF4-FFF2-40B4-BE49-F238E27FC236}">
                <a16:creationId xmlns:a16="http://schemas.microsoft.com/office/drawing/2014/main" id="{DEE0B162-6EE5-9AA9-C322-06066DCD3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874" y="1528283"/>
            <a:ext cx="1724496" cy="2347869"/>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63084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9">
            <a:extLst>
              <a:ext uri="{FF2B5EF4-FFF2-40B4-BE49-F238E27FC236}">
                <a16:creationId xmlns:a16="http://schemas.microsoft.com/office/drawing/2014/main" id="{621762BB-58A0-4130-8B6B-0DC6E64BBEE0}"/>
              </a:ext>
            </a:extLst>
          </p:cNvPr>
          <p:cNvSpPr>
            <a:spLocks noGrp="1"/>
          </p:cNvSpPr>
          <p:nvPr>
            <p:ph idx="1"/>
          </p:nvPr>
        </p:nvSpPr>
        <p:spPr>
          <a:xfrm>
            <a:off x="968354" y="1600204"/>
            <a:ext cx="5194702" cy="4525963"/>
          </a:xfrm>
        </p:spPr>
        <p:txBody>
          <a:bodyPr>
            <a:normAutofit/>
          </a:bodyPr>
          <a:lstStyle/>
          <a:p>
            <a:pPr marL="45720" indent="0" algn="just">
              <a:buNone/>
            </a:pPr>
            <a:r>
              <a:rPr lang="es-MX" sz="1800" dirty="0"/>
              <a:t>Muchas clases de complejidad importantes se definen delimitando el tiempo o el espacio utilizado por un algoritmo. Varias clases de complejidad importantes definidas de esta manera se explican a continuación.</a:t>
            </a:r>
            <a:endParaRPr lang="en-US" sz="1800" dirty="0"/>
          </a:p>
        </p:txBody>
      </p:sp>
      <p:sp>
        <p:nvSpPr>
          <p:cNvPr id="2" name="Título 1">
            <a:extLst>
              <a:ext uri="{FF2B5EF4-FFF2-40B4-BE49-F238E27FC236}">
                <a16:creationId xmlns:a16="http://schemas.microsoft.com/office/drawing/2014/main" id="{F3DBA5C8-2ED6-4222-BD5F-2DB80615B862}"/>
              </a:ext>
            </a:extLst>
          </p:cNvPr>
          <p:cNvSpPr>
            <a:spLocks noGrp="1"/>
          </p:cNvSpPr>
          <p:nvPr>
            <p:ph type="title"/>
          </p:nvPr>
        </p:nvSpPr>
        <p:spPr/>
        <p:txBody>
          <a:bodyPr>
            <a:normAutofit/>
          </a:bodyPr>
          <a:lstStyle/>
          <a:p>
            <a:r>
              <a:rPr lang="en-US" dirty="0" err="1"/>
              <a:t>Clases</a:t>
            </a:r>
            <a:r>
              <a:rPr lang="en-US" dirty="0"/>
              <a:t> de </a:t>
            </a:r>
            <a:r>
              <a:rPr lang="en-US" dirty="0" err="1"/>
              <a:t>complejidad</a:t>
            </a:r>
            <a:r>
              <a:rPr lang="en-US" dirty="0"/>
              <a:t> para </a:t>
            </a:r>
            <a:r>
              <a:rPr lang="en-US" dirty="0" err="1"/>
              <a:t>los</a:t>
            </a:r>
            <a:r>
              <a:rPr lang="en-US" dirty="0"/>
              <a:t> </a:t>
            </a:r>
            <a:r>
              <a:rPr lang="en-US" dirty="0" err="1"/>
              <a:t>problemas</a:t>
            </a:r>
            <a:endParaRPr lang="en-US" dirty="0"/>
          </a:p>
        </p:txBody>
      </p:sp>
      <p:pic>
        <p:nvPicPr>
          <p:cNvPr id="12" name="Imagen 11" descr="Forma&#10;&#10;Descripción generada automáticamente con confianza media">
            <a:extLst>
              <a:ext uri="{FF2B5EF4-FFF2-40B4-BE49-F238E27FC236}">
                <a16:creationId xmlns:a16="http://schemas.microsoft.com/office/drawing/2014/main" id="{2AC25619-A595-4067-8735-649F43DF2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3278" y="1690688"/>
            <a:ext cx="3757570" cy="2348481"/>
          </a:xfrm>
          <a:prstGeom prst="rect">
            <a:avLst/>
          </a:prstGeom>
          <a:ln>
            <a:noFill/>
          </a:ln>
          <a:effectLst>
            <a:outerShdw blurRad="50800" dist="38100" dir="5400000" algn="t" rotWithShape="0">
              <a:prstClr val="black">
                <a:alpha val="40000"/>
              </a:prstClr>
            </a:outerShdw>
          </a:effectLst>
        </p:spPr>
      </p:pic>
      <p:sp>
        <p:nvSpPr>
          <p:cNvPr id="14" name="CuadroTexto 13">
            <a:extLst>
              <a:ext uri="{FF2B5EF4-FFF2-40B4-BE49-F238E27FC236}">
                <a16:creationId xmlns:a16="http://schemas.microsoft.com/office/drawing/2014/main" id="{6E643010-B158-4801-8BCD-E471746205E4}"/>
              </a:ext>
            </a:extLst>
          </p:cNvPr>
          <p:cNvSpPr txBox="1"/>
          <p:nvPr/>
        </p:nvSpPr>
        <p:spPr>
          <a:xfrm>
            <a:off x="952500" y="4189294"/>
            <a:ext cx="10502901" cy="2585323"/>
          </a:xfrm>
          <a:prstGeom prst="rect">
            <a:avLst/>
          </a:prstGeom>
          <a:noFill/>
        </p:spPr>
        <p:txBody>
          <a:bodyPr wrap="square">
            <a:spAutoFit/>
          </a:bodyPr>
          <a:lstStyle/>
          <a:p>
            <a:pPr algn="just"/>
            <a:r>
              <a:rPr lang="es-MX" b="1" dirty="0">
                <a:solidFill>
                  <a:schemeClr val="bg1"/>
                </a:solidFill>
              </a:rPr>
              <a:t>P</a:t>
            </a:r>
            <a:r>
              <a:rPr lang="es-MX" dirty="0">
                <a:solidFill>
                  <a:schemeClr val="bg1"/>
                </a:solidFill>
              </a:rPr>
              <a:t> es la clase de problemas que se pueden resolver con una máquina de Turing determinista en tiempo polinomial y </a:t>
            </a:r>
            <a:r>
              <a:rPr lang="es-MX" b="1" dirty="0">
                <a:solidFill>
                  <a:schemeClr val="bg1"/>
                </a:solidFill>
              </a:rPr>
              <a:t>NP</a:t>
            </a:r>
            <a:r>
              <a:rPr lang="es-MX" dirty="0">
                <a:solidFill>
                  <a:schemeClr val="bg1"/>
                </a:solidFill>
              </a:rPr>
              <a:t> es la clase de problemas que se pueden resolver con una máquina de Turing no determinista en tiempo polinomial.</a:t>
            </a:r>
          </a:p>
          <a:p>
            <a:pPr algn="just"/>
            <a:r>
              <a:rPr lang="es-MX" dirty="0">
                <a:solidFill>
                  <a:schemeClr val="bg1"/>
                </a:solidFill>
              </a:rPr>
              <a:t>A menudo se dice que P es la clase de problemas que una computadora determinista puede resolver "</a:t>
            </a:r>
            <a:r>
              <a:rPr lang="es-MX" b="1" i="1" dirty="0">
                <a:solidFill>
                  <a:schemeClr val="bg1"/>
                </a:solidFill>
              </a:rPr>
              <a:t>rápidamente</a:t>
            </a:r>
            <a:r>
              <a:rPr lang="es-MX" dirty="0">
                <a:solidFill>
                  <a:schemeClr val="bg1"/>
                </a:solidFill>
              </a:rPr>
              <a:t>" o "</a:t>
            </a:r>
            <a:r>
              <a:rPr lang="es-MX" b="1" i="1" dirty="0">
                <a:solidFill>
                  <a:schemeClr val="bg1"/>
                </a:solidFill>
              </a:rPr>
              <a:t>eficientemente</a:t>
            </a:r>
            <a:r>
              <a:rPr lang="es-MX" dirty="0">
                <a:solidFill>
                  <a:schemeClr val="bg1"/>
                </a:solidFill>
              </a:rPr>
              <a:t>", ya que la complejidad temporal de resolver un problema en </a:t>
            </a:r>
            <a:r>
              <a:rPr lang="es-MX" b="1" dirty="0">
                <a:solidFill>
                  <a:schemeClr val="bg1"/>
                </a:solidFill>
              </a:rPr>
              <a:t>P</a:t>
            </a:r>
            <a:r>
              <a:rPr lang="es-MX" dirty="0">
                <a:solidFill>
                  <a:schemeClr val="bg1"/>
                </a:solidFill>
              </a:rPr>
              <a:t> aumenta relativamente lentamente con el tamaño de entrada.</a:t>
            </a:r>
          </a:p>
          <a:p>
            <a:pPr algn="just"/>
            <a:r>
              <a:rPr lang="es-MX" dirty="0">
                <a:solidFill>
                  <a:schemeClr val="bg1"/>
                </a:solidFill>
              </a:rPr>
              <a:t>Una característica importante de la clase </a:t>
            </a:r>
            <a:r>
              <a:rPr lang="es-MX" b="1" dirty="0">
                <a:solidFill>
                  <a:schemeClr val="bg1"/>
                </a:solidFill>
              </a:rPr>
              <a:t>NP</a:t>
            </a:r>
            <a:r>
              <a:rPr lang="es-MX" dirty="0">
                <a:solidFill>
                  <a:schemeClr val="bg1"/>
                </a:solidFill>
              </a:rPr>
              <a:t> es que puede definirse de manera equivalente como la clase de problemas cuyas soluciones son verificables por una máquina determinista de Turing en tiempo polinomial.</a:t>
            </a:r>
            <a:endParaRPr lang="en-US" dirty="0">
              <a:solidFill>
                <a:schemeClr val="bg1"/>
              </a:solidFill>
            </a:endParaRPr>
          </a:p>
        </p:txBody>
      </p:sp>
      <p:sp>
        <p:nvSpPr>
          <p:cNvPr id="7" name="CuadroTexto 6">
            <a:extLst>
              <a:ext uri="{FF2B5EF4-FFF2-40B4-BE49-F238E27FC236}">
                <a16:creationId xmlns:a16="http://schemas.microsoft.com/office/drawing/2014/main" id="{4A46370E-5341-4B85-ABA8-FAC8C21BD938}"/>
              </a:ext>
            </a:extLst>
          </p:cNvPr>
          <p:cNvSpPr txBox="1"/>
          <p:nvPr/>
        </p:nvSpPr>
        <p:spPr>
          <a:xfrm>
            <a:off x="1311751" y="3105834"/>
            <a:ext cx="6097836" cy="646331"/>
          </a:xfrm>
          <a:prstGeom prst="rect">
            <a:avLst/>
          </a:prstGeom>
          <a:noFill/>
        </p:spPr>
        <p:txBody>
          <a:bodyPr wrap="square">
            <a:spAutoFit/>
          </a:bodyPr>
          <a:lstStyle/>
          <a:p>
            <a:pPr marL="285750" indent="-285750">
              <a:buFont typeface="Wingdings" panose="05000000000000000000" pitchFamily="2" charset="2"/>
              <a:buChar char="Ø"/>
            </a:pPr>
            <a:r>
              <a:rPr lang="en-US" b="1" dirty="0">
                <a:solidFill>
                  <a:schemeClr val="bg1"/>
                </a:solidFill>
              </a:rPr>
              <a:t>P    (deterministic polynomial time)</a:t>
            </a:r>
          </a:p>
          <a:p>
            <a:pPr marL="285750" indent="-285750">
              <a:buFont typeface="Wingdings" panose="05000000000000000000" pitchFamily="2" charset="2"/>
              <a:buChar char="Ø"/>
            </a:pPr>
            <a:r>
              <a:rPr lang="en-US" b="1" dirty="0">
                <a:solidFill>
                  <a:schemeClr val="bg1"/>
                </a:solidFill>
              </a:rPr>
              <a:t>NP (nondeterministic polynomial time)</a:t>
            </a:r>
            <a:endParaRPr lang="en-US" dirty="0">
              <a:solidFill>
                <a:schemeClr val="bg1"/>
              </a:solidFill>
            </a:endParaRPr>
          </a:p>
        </p:txBody>
      </p:sp>
    </p:spTree>
    <p:extLst>
      <p:ext uri="{BB962C8B-B14F-4D97-AF65-F5344CB8AC3E}">
        <p14:creationId xmlns:p14="http://schemas.microsoft.com/office/powerpoint/2010/main" val="68762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72147C5-E9F6-458B-973E-CB94DB3A3824}"/>
              </a:ext>
            </a:extLst>
          </p:cNvPr>
          <p:cNvSpPr>
            <a:spLocks noGrp="1"/>
          </p:cNvSpPr>
          <p:nvPr>
            <p:ph idx="1"/>
          </p:nvPr>
        </p:nvSpPr>
        <p:spPr>
          <a:xfrm>
            <a:off x="968354" y="1600204"/>
            <a:ext cx="6350811" cy="4525963"/>
          </a:xfrm>
        </p:spPr>
        <p:txBody>
          <a:bodyPr>
            <a:normAutofit/>
          </a:bodyPr>
          <a:lstStyle/>
          <a:p>
            <a:pPr marL="45720" indent="0" algn="just">
              <a:buNone/>
            </a:pPr>
            <a:r>
              <a:rPr lang="es-MX" sz="2000" dirty="0"/>
              <a:t>En la teoría de la complejidad computacional, un problema es </a:t>
            </a:r>
            <a:r>
              <a:rPr lang="es-MX" sz="2000" b="1" dirty="0">
                <a:solidFill>
                  <a:srgbClr val="C00000"/>
                </a:solidFill>
              </a:rPr>
              <a:t>NP-completo</a:t>
            </a:r>
            <a:r>
              <a:rPr lang="es-MX" sz="2000" dirty="0"/>
              <a:t> cuando:</a:t>
            </a:r>
          </a:p>
          <a:p>
            <a:pPr marL="45720" indent="0" algn="just">
              <a:buNone/>
            </a:pPr>
            <a:r>
              <a:rPr lang="es-MX" sz="2000" dirty="0">
                <a:solidFill>
                  <a:schemeClr val="accent1">
                    <a:lumMod val="50000"/>
                  </a:schemeClr>
                </a:solidFill>
              </a:rPr>
              <a:t>Es un problema para el cual la corrección de cada solución se puede verificar rápidamente y un algoritmo de búsqueda de fuerza bruta puede encontrar una solución probando todas las soluciones posibles.</a:t>
            </a:r>
          </a:p>
          <a:p>
            <a:pPr marL="45720" indent="0" algn="just">
              <a:buNone/>
            </a:pPr>
            <a:r>
              <a:rPr lang="es-MX" sz="2000" dirty="0"/>
              <a:t>Un problema X es NP-Completo si existe un problema NP Y, tal que Y es reducible a X en tiempo polinomial. Los problemas NP-Completos son tan difíciles como los problemas NP. Un problema es NP-Completo es parte tanto de NP como de NP-</a:t>
            </a:r>
            <a:r>
              <a:rPr lang="es-MX" sz="2000" dirty="0" err="1"/>
              <a:t>Hard</a:t>
            </a:r>
            <a:r>
              <a:rPr lang="es-MX" sz="2000" dirty="0"/>
              <a:t>. Una máquina de Turing no determinista puede resolver el problema NP-Completo en tiempo polinomial.</a:t>
            </a:r>
            <a:endParaRPr lang="en-US" sz="2000" dirty="0"/>
          </a:p>
        </p:txBody>
      </p:sp>
      <p:sp>
        <p:nvSpPr>
          <p:cNvPr id="2" name="Título 1">
            <a:extLst>
              <a:ext uri="{FF2B5EF4-FFF2-40B4-BE49-F238E27FC236}">
                <a16:creationId xmlns:a16="http://schemas.microsoft.com/office/drawing/2014/main" id="{0FB6E889-2D33-407D-8A04-1256F3CA0E7B}"/>
              </a:ext>
            </a:extLst>
          </p:cNvPr>
          <p:cNvSpPr>
            <a:spLocks noGrp="1"/>
          </p:cNvSpPr>
          <p:nvPr>
            <p:ph type="title"/>
          </p:nvPr>
        </p:nvSpPr>
        <p:spPr/>
        <p:txBody>
          <a:bodyPr>
            <a:normAutofit/>
          </a:bodyPr>
          <a:lstStyle/>
          <a:p>
            <a:r>
              <a:rPr lang="en-US" dirty="0" err="1"/>
              <a:t>Problemas</a:t>
            </a:r>
            <a:r>
              <a:rPr lang="en-US" dirty="0"/>
              <a:t> NP-</a:t>
            </a:r>
            <a:r>
              <a:rPr lang="en-US" dirty="0" err="1"/>
              <a:t>Completos</a:t>
            </a:r>
            <a:endParaRPr lang="en-US" dirty="0"/>
          </a:p>
        </p:txBody>
      </p:sp>
      <p:pic>
        <p:nvPicPr>
          <p:cNvPr id="6" name="Imagen 5" descr="Diagrama, Diagrama de Venn&#10;&#10;Descripción generada automáticamente">
            <a:extLst>
              <a:ext uri="{FF2B5EF4-FFF2-40B4-BE49-F238E27FC236}">
                <a16:creationId xmlns:a16="http://schemas.microsoft.com/office/drawing/2014/main" id="{5319BD46-4BC3-4A1B-839F-D42764626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286" y="2881422"/>
            <a:ext cx="3388075" cy="2740199"/>
          </a:xfrm>
          <a:prstGeom prst="rect">
            <a:avLst/>
          </a:prstGeom>
        </p:spPr>
      </p:pic>
      <p:sp>
        <p:nvSpPr>
          <p:cNvPr id="7" name="CuadroTexto 6">
            <a:extLst>
              <a:ext uri="{FF2B5EF4-FFF2-40B4-BE49-F238E27FC236}">
                <a16:creationId xmlns:a16="http://schemas.microsoft.com/office/drawing/2014/main" id="{C1F553DA-309B-455F-B649-F7FC5C326F64}"/>
              </a:ext>
            </a:extLst>
          </p:cNvPr>
          <p:cNvSpPr txBox="1"/>
          <p:nvPr/>
        </p:nvSpPr>
        <p:spPr>
          <a:xfrm>
            <a:off x="7416801" y="4843457"/>
            <a:ext cx="4152900" cy="461665"/>
          </a:xfrm>
          <a:prstGeom prst="rect">
            <a:avLst/>
          </a:prstGeom>
          <a:noFill/>
        </p:spPr>
        <p:txBody>
          <a:bodyPr wrap="square">
            <a:spAutoFit/>
          </a:bodyPr>
          <a:lstStyle/>
          <a:p>
            <a:r>
              <a:rPr lang="en-US" sz="1200" dirty="0"/>
              <a:t> NP-Hard problems are as hard as NP-Complete problems</a:t>
            </a:r>
          </a:p>
          <a:p>
            <a:r>
              <a:rPr lang="en-US" sz="1200" dirty="0"/>
              <a:t>NP-Complete problems are as hard as NP problems</a:t>
            </a:r>
          </a:p>
        </p:txBody>
      </p:sp>
      <p:sp>
        <p:nvSpPr>
          <p:cNvPr id="8" name="CuadroTexto 7">
            <a:extLst>
              <a:ext uri="{FF2B5EF4-FFF2-40B4-BE49-F238E27FC236}">
                <a16:creationId xmlns:a16="http://schemas.microsoft.com/office/drawing/2014/main" id="{2B6E6259-A0EE-484B-8812-5FC322DFB1C8}"/>
              </a:ext>
            </a:extLst>
          </p:cNvPr>
          <p:cNvSpPr txBox="1"/>
          <p:nvPr/>
        </p:nvSpPr>
        <p:spPr>
          <a:xfrm>
            <a:off x="2637849" y="5818781"/>
            <a:ext cx="3710815" cy="369332"/>
          </a:xfrm>
          <a:prstGeom prst="rect">
            <a:avLst/>
          </a:prstGeom>
          <a:noFill/>
        </p:spPr>
        <p:txBody>
          <a:bodyPr wrap="square">
            <a:spAutoFit/>
          </a:bodyPr>
          <a:lstStyle/>
          <a:p>
            <a:r>
              <a:rPr lang="en-US" dirty="0">
                <a:solidFill>
                  <a:schemeClr val="bg1"/>
                </a:solidFill>
              </a:rPr>
              <a:t>Y              </a:t>
            </a:r>
            <a:r>
              <a:rPr lang="en-US" dirty="0">
                <a:solidFill>
                  <a:schemeClr val="bg1"/>
                </a:solidFill>
                <a:sym typeface="Wingdings" panose="05000000000000000000" pitchFamily="2" charset="2"/>
              </a:rPr>
              <a:t>                                  X</a:t>
            </a:r>
            <a:endParaRPr lang="en-US" dirty="0">
              <a:solidFill>
                <a:schemeClr val="bg1"/>
              </a:solidFill>
            </a:endParaRPr>
          </a:p>
        </p:txBody>
      </p:sp>
      <p:sp>
        <p:nvSpPr>
          <p:cNvPr id="9" name="CuadroTexto 8">
            <a:extLst>
              <a:ext uri="{FF2B5EF4-FFF2-40B4-BE49-F238E27FC236}">
                <a16:creationId xmlns:a16="http://schemas.microsoft.com/office/drawing/2014/main" id="{275CAC74-B815-4191-9C9B-A942DCA268A0}"/>
              </a:ext>
            </a:extLst>
          </p:cNvPr>
          <p:cNvSpPr txBox="1"/>
          <p:nvPr/>
        </p:nvSpPr>
        <p:spPr>
          <a:xfrm>
            <a:off x="4914423" y="6114819"/>
            <a:ext cx="1853588" cy="369332"/>
          </a:xfrm>
          <a:prstGeom prst="rect">
            <a:avLst/>
          </a:prstGeom>
          <a:noFill/>
        </p:spPr>
        <p:txBody>
          <a:bodyPr wrap="square">
            <a:spAutoFit/>
          </a:bodyPr>
          <a:lstStyle/>
          <a:p>
            <a:r>
              <a:rPr lang="en-US" dirty="0">
                <a:solidFill>
                  <a:schemeClr val="bg1"/>
                </a:solidFill>
              </a:rPr>
              <a:t>NP-complete</a:t>
            </a:r>
          </a:p>
        </p:txBody>
      </p:sp>
      <p:sp>
        <p:nvSpPr>
          <p:cNvPr id="5" name="Flecha: a la derecha 4">
            <a:extLst>
              <a:ext uri="{FF2B5EF4-FFF2-40B4-BE49-F238E27FC236}">
                <a16:creationId xmlns:a16="http://schemas.microsoft.com/office/drawing/2014/main" id="{240E6F01-99EE-4D5B-B272-4D0BEA82DB0D}"/>
              </a:ext>
            </a:extLst>
          </p:cNvPr>
          <p:cNvSpPr/>
          <p:nvPr/>
        </p:nvSpPr>
        <p:spPr>
          <a:xfrm>
            <a:off x="3480880" y="5918743"/>
            <a:ext cx="1167314" cy="1096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CuadroTexto 11">
            <a:extLst>
              <a:ext uri="{FF2B5EF4-FFF2-40B4-BE49-F238E27FC236}">
                <a16:creationId xmlns:a16="http://schemas.microsoft.com/office/drawing/2014/main" id="{8BA21BBB-FBE3-425C-B2D5-AF1504CECC53}"/>
              </a:ext>
            </a:extLst>
          </p:cNvPr>
          <p:cNvSpPr txBox="1"/>
          <p:nvPr/>
        </p:nvSpPr>
        <p:spPr>
          <a:xfrm>
            <a:off x="3264743" y="5489129"/>
            <a:ext cx="1853588" cy="369332"/>
          </a:xfrm>
          <a:prstGeom prst="rect">
            <a:avLst/>
          </a:prstGeom>
          <a:noFill/>
        </p:spPr>
        <p:txBody>
          <a:bodyPr wrap="square">
            <a:spAutoFit/>
          </a:bodyPr>
          <a:lstStyle/>
          <a:p>
            <a:r>
              <a:rPr lang="en-US" dirty="0">
                <a:solidFill>
                  <a:schemeClr val="bg1"/>
                </a:solidFill>
              </a:rPr>
              <a:t>Polynomial time</a:t>
            </a:r>
          </a:p>
        </p:txBody>
      </p:sp>
      <p:sp>
        <p:nvSpPr>
          <p:cNvPr id="13" name="CuadroTexto 12">
            <a:extLst>
              <a:ext uri="{FF2B5EF4-FFF2-40B4-BE49-F238E27FC236}">
                <a16:creationId xmlns:a16="http://schemas.microsoft.com/office/drawing/2014/main" id="{ACCC514D-E3D1-4592-AF6B-7C9AFBFB4676}"/>
              </a:ext>
            </a:extLst>
          </p:cNvPr>
          <p:cNvSpPr txBox="1"/>
          <p:nvPr/>
        </p:nvSpPr>
        <p:spPr>
          <a:xfrm>
            <a:off x="2498149" y="6123543"/>
            <a:ext cx="564141" cy="369332"/>
          </a:xfrm>
          <a:prstGeom prst="rect">
            <a:avLst/>
          </a:prstGeom>
          <a:noFill/>
        </p:spPr>
        <p:txBody>
          <a:bodyPr wrap="square">
            <a:spAutoFit/>
          </a:bodyPr>
          <a:lstStyle/>
          <a:p>
            <a:r>
              <a:rPr lang="en-US" dirty="0">
                <a:solidFill>
                  <a:schemeClr val="bg1"/>
                </a:solidFill>
              </a:rPr>
              <a:t>NP</a:t>
            </a:r>
          </a:p>
        </p:txBody>
      </p:sp>
    </p:spTree>
    <p:extLst>
      <p:ext uri="{BB962C8B-B14F-4D97-AF65-F5344CB8AC3E}">
        <p14:creationId xmlns:p14="http://schemas.microsoft.com/office/powerpoint/2010/main" val="422438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CA4CCDB-DD91-4693-94D7-33D303E48E18}"/>
              </a:ext>
            </a:extLst>
          </p:cNvPr>
          <p:cNvSpPr>
            <a:spLocks noGrp="1"/>
          </p:cNvSpPr>
          <p:nvPr>
            <p:ph idx="1"/>
          </p:nvPr>
        </p:nvSpPr>
        <p:spPr/>
        <p:txBody>
          <a:bodyPr>
            <a:normAutofit/>
          </a:bodyPr>
          <a:lstStyle/>
          <a:p>
            <a:r>
              <a:rPr lang="es-MX" sz="2000" dirty="0"/>
              <a:t>Estos se denominan problemas NP-Intermedios y existen si y solo si </a:t>
            </a:r>
            <a:r>
              <a:rPr lang="es-MX" sz="2000" dirty="0" err="1"/>
              <a:t>P≠NP</a:t>
            </a:r>
            <a:r>
              <a:rPr lang="es-MX" sz="2000" dirty="0"/>
              <a:t>.</a:t>
            </a:r>
          </a:p>
          <a:p>
            <a:r>
              <a:rPr lang="es-MX" sz="2000" dirty="0"/>
              <a:t>Es el más difícil de los problemas en los que las soluciones se pueden verificar rápidamente, de modo que si realmente pudiéramos encontrar soluciones de algún problema NP-Completo rápidamente, podríamos encontrar rápidamente las soluciones de cualquier otro problema para el cual una solución una vez dada es fácil de verificar .</a:t>
            </a:r>
            <a:endParaRPr lang="en-US" sz="2000" dirty="0"/>
          </a:p>
        </p:txBody>
      </p:sp>
      <p:sp>
        <p:nvSpPr>
          <p:cNvPr id="2" name="Título 1">
            <a:extLst>
              <a:ext uri="{FF2B5EF4-FFF2-40B4-BE49-F238E27FC236}">
                <a16:creationId xmlns:a16="http://schemas.microsoft.com/office/drawing/2014/main" id="{5ED8F16D-9194-461B-864B-B64DD82B3F88}"/>
              </a:ext>
            </a:extLst>
          </p:cNvPr>
          <p:cNvSpPr>
            <a:spLocks noGrp="1"/>
          </p:cNvSpPr>
          <p:nvPr>
            <p:ph type="title"/>
          </p:nvPr>
        </p:nvSpPr>
        <p:spPr/>
        <p:txBody>
          <a:bodyPr>
            <a:normAutofit/>
          </a:bodyPr>
          <a:lstStyle/>
          <a:p>
            <a:r>
              <a:rPr lang="en-US" b="1" dirty="0" err="1"/>
              <a:t>Problemas</a:t>
            </a:r>
            <a:r>
              <a:rPr lang="en-US" b="1" dirty="0"/>
              <a:t> NP-</a:t>
            </a:r>
            <a:r>
              <a:rPr lang="en-US" b="1" dirty="0" err="1"/>
              <a:t>completos</a:t>
            </a:r>
            <a:endParaRPr lang="en-US" dirty="0"/>
          </a:p>
        </p:txBody>
      </p:sp>
      <p:graphicFrame>
        <p:nvGraphicFramePr>
          <p:cNvPr id="6" name="Diagrama 5">
            <a:extLst>
              <a:ext uri="{FF2B5EF4-FFF2-40B4-BE49-F238E27FC236}">
                <a16:creationId xmlns:a16="http://schemas.microsoft.com/office/drawing/2014/main" id="{3FA0DA9C-6B17-4BB5-A06B-7E3ED9B40777}"/>
              </a:ext>
            </a:extLst>
          </p:cNvPr>
          <p:cNvGraphicFramePr/>
          <p:nvPr/>
        </p:nvGraphicFramePr>
        <p:xfrm>
          <a:off x="2020888" y="4058445"/>
          <a:ext cx="8331200" cy="1820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0271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246ACF1-92AF-457E-BCA2-56774D31F2B1}"/>
              </a:ext>
            </a:extLst>
          </p:cNvPr>
          <p:cNvSpPr>
            <a:spLocks noGrp="1"/>
          </p:cNvSpPr>
          <p:nvPr>
            <p:ph idx="1"/>
          </p:nvPr>
        </p:nvSpPr>
        <p:spPr>
          <a:xfrm>
            <a:off x="968354" y="1600204"/>
            <a:ext cx="6300793" cy="4525963"/>
          </a:xfrm>
        </p:spPr>
        <p:txBody>
          <a:bodyPr>
            <a:normAutofit/>
          </a:bodyPr>
          <a:lstStyle/>
          <a:p>
            <a:pPr marL="0" indent="0" algn="just">
              <a:buNone/>
            </a:pPr>
            <a:r>
              <a:rPr lang="es-MX" sz="2000" dirty="0"/>
              <a:t>En la teoría de la complejidad computacional, la dureza NP (dureza de tiempo polinomial no determinista) es la propiedad definitoria de una clase de problemas que son informalmente "al menos tan difíciles como los problemas más difíciles en NP".</a:t>
            </a:r>
            <a:endParaRPr lang="en-US" sz="2000" dirty="0"/>
          </a:p>
        </p:txBody>
      </p:sp>
      <p:sp>
        <p:nvSpPr>
          <p:cNvPr id="2" name="Título 1">
            <a:extLst>
              <a:ext uri="{FF2B5EF4-FFF2-40B4-BE49-F238E27FC236}">
                <a16:creationId xmlns:a16="http://schemas.microsoft.com/office/drawing/2014/main" id="{70F76481-1FDE-44FC-A03E-ED0A879ABC10}"/>
              </a:ext>
            </a:extLst>
          </p:cNvPr>
          <p:cNvSpPr>
            <a:spLocks noGrp="1"/>
          </p:cNvSpPr>
          <p:nvPr>
            <p:ph type="title"/>
          </p:nvPr>
        </p:nvSpPr>
        <p:spPr/>
        <p:txBody>
          <a:bodyPr>
            <a:normAutofit/>
          </a:bodyPr>
          <a:lstStyle/>
          <a:p>
            <a:r>
              <a:rPr lang="en-US" dirty="0"/>
              <a:t>NP-</a:t>
            </a:r>
            <a:r>
              <a:rPr lang="en-US" dirty="0" err="1"/>
              <a:t>Duros</a:t>
            </a:r>
            <a:r>
              <a:rPr lang="en-US" dirty="0"/>
              <a:t> (NP-Hard)</a:t>
            </a:r>
          </a:p>
        </p:txBody>
      </p:sp>
      <p:pic>
        <p:nvPicPr>
          <p:cNvPr id="4" name="Imagen 3" descr="Diagrama, Diagrama de Venn&#10;&#10;Descripción generada automáticamente">
            <a:extLst>
              <a:ext uri="{FF2B5EF4-FFF2-40B4-BE49-F238E27FC236}">
                <a16:creationId xmlns:a16="http://schemas.microsoft.com/office/drawing/2014/main" id="{8D088E7A-8F51-4351-93DC-C316684B9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689" y="2928731"/>
            <a:ext cx="3656957" cy="2957665"/>
          </a:xfrm>
          <a:prstGeom prst="rect">
            <a:avLst/>
          </a:prstGeom>
        </p:spPr>
      </p:pic>
      <p:sp>
        <p:nvSpPr>
          <p:cNvPr id="6" name="CuadroTexto 5">
            <a:extLst>
              <a:ext uri="{FF2B5EF4-FFF2-40B4-BE49-F238E27FC236}">
                <a16:creationId xmlns:a16="http://schemas.microsoft.com/office/drawing/2014/main" id="{1BE3F540-7B31-4DCD-93E9-607F902ABC88}"/>
              </a:ext>
            </a:extLst>
          </p:cNvPr>
          <p:cNvSpPr txBox="1"/>
          <p:nvPr/>
        </p:nvSpPr>
        <p:spPr>
          <a:xfrm>
            <a:off x="1000185" y="3677669"/>
            <a:ext cx="6414572" cy="1323439"/>
          </a:xfrm>
          <a:prstGeom prst="rect">
            <a:avLst/>
          </a:prstGeom>
          <a:noFill/>
        </p:spPr>
        <p:txBody>
          <a:bodyPr wrap="square">
            <a:spAutoFit/>
          </a:bodyPr>
          <a:lstStyle/>
          <a:p>
            <a:pPr algn="just"/>
            <a:r>
              <a:rPr lang="es-MX" sz="2000" dirty="0">
                <a:solidFill>
                  <a:schemeClr val="bg1"/>
                </a:solidFill>
              </a:rPr>
              <a:t>Los problemas NP-</a:t>
            </a:r>
            <a:r>
              <a:rPr lang="es-MX" sz="2000" dirty="0" err="1">
                <a:solidFill>
                  <a:schemeClr val="bg1"/>
                </a:solidFill>
              </a:rPr>
              <a:t>Hard</a:t>
            </a:r>
            <a:r>
              <a:rPr lang="es-MX" sz="2000" dirty="0">
                <a:solidFill>
                  <a:schemeClr val="bg1"/>
                </a:solidFill>
              </a:rPr>
              <a:t> (por ejemplo, X) se pueden resolver si y solo si hay un problema NP-Completo (por ejemplo, Y) que se puede reducir a X en tiempo polinomial.</a:t>
            </a:r>
            <a:endParaRPr lang="en-US" sz="2000" dirty="0">
              <a:solidFill>
                <a:schemeClr val="bg1"/>
              </a:solidFill>
            </a:endParaRPr>
          </a:p>
        </p:txBody>
      </p:sp>
      <p:sp>
        <p:nvSpPr>
          <p:cNvPr id="7" name="CuadroTexto 6">
            <a:extLst>
              <a:ext uri="{FF2B5EF4-FFF2-40B4-BE49-F238E27FC236}">
                <a16:creationId xmlns:a16="http://schemas.microsoft.com/office/drawing/2014/main" id="{7CB92288-804F-4DFD-B98D-4BF8C2F048AF}"/>
              </a:ext>
            </a:extLst>
          </p:cNvPr>
          <p:cNvSpPr txBox="1"/>
          <p:nvPr/>
        </p:nvSpPr>
        <p:spPr>
          <a:xfrm>
            <a:off x="2697020" y="5645000"/>
            <a:ext cx="3144980" cy="369332"/>
          </a:xfrm>
          <a:prstGeom prst="rect">
            <a:avLst/>
          </a:prstGeom>
          <a:noFill/>
        </p:spPr>
        <p:txBody>
          <a:bodyPr wrap="square">
            <a:spAutoFit/>
          </a:bodyPr>
          <a:lstStyle/>
          <a:p>
            <a:r>
              <a:rPr lang="en-US" dirty="0">
                <a:solidFill>
                  <a:schemeClr val="bg1"/>
                </a:solidFill>
              </a:rPr>
              <a:t>Y              </a:t>
            </a:r>
            <a:r>
              <a:rPr lang="en-US" dirty="0">
                <a:solidFill>
                  <a:schemeClr val="bg1"/>
                </a:solidFill>
                <a:sym typeface="Wingdings" panose="05000000000000000000" pitchFamily="2" charset="2"/>
              </a:rPr>
              <a:t>                                  X</a:t>
            </a:r>
            <a:endParaRPr lang="en-US" dirty="0">
              <a:solidFill>
                <a:schemeClr val="bg1"/>
              </a:solidFill>
            </a:endParaRPr>
          </a:p>
        </p:txBody>
      </p:sp>
      <p:sp>
        <p:nvSpPr>
          <p:cNvPr id="8" name="CuadroTexto 7">
            <a:extLst>
              <a:ext uri="{FF2B5EF4-FFF2-40B4-BE49-F238E27FC236}">
                <a16:creationId xmlns:a16="http://schemas.microsoft.com/office/drawing/2014/main" id="{BB70599F-7815-45BA-A462-CCE47FA0156D}"/>
              </a:ext>
            </a:extLst>
          </p:cNvPr>
          <p:cNvSpPr txBox="1"/>
          <p:nvPr/>
        </p:nvSpPr>
        <p:spPr>
          <a:xfrm>
            <a:off x="4782852" y="5961020"/>
            <a:ext cx="1853588" cy="369332"/>
          </a:xfrm>
          <a:prstGeom prst="rect">
            <a:avLst/>
          </a:prstGeom>
          <a:noFill/>
        </p:spPr>
        <p:txBody>
          <a:bodyPr wrap="square">
            <a:spAutoFit/>
          </a:bodyPr>
          <a:lstStyle/>
          <a:p>
            <a:r>
              <a:rPr lang="en-US" dirty="0">
                <a:solidFill>
                  <a:schemeClr val="bg1"/>
                </a:solidFill>
              </a:rPr>
              <a:t>NP-Hard</a:t>
            </a:r>
          </a:p>
        </p:txBody>
      </p:sp>
      <p:sp>
        <p:nvSpPr>
          <p:cNvPr id="9" name="Flecha: a la derecha 8">
            <a:extLst>
              <a:ext uri="{FF2B5EF4-FFF2-40B4-BE49-F238E27FC236}">
                <a16:creationId xmlns:a16="http://schemas.microsoft.com/office/drawing/2014/main" id="{927DC182-03C8-420D-A9B9-BE6BB9601235}"/>
              </a:ext>
            </a:extLst>
          </p:cNvPr>
          <p:cNvSpPr/>
          <p:nvPr/>
        </p:nvSpPr>
        <p:spPr>
          <a:xfrm>
            <a:off x="3623814" y="5776793"/>
            <a:ext cx="1167314" cy="1096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CuadroTexto 9">
            <a:extLst>
              <a:ext uri="{FF2B5EF4-FFF2-40B4-BE49-F238E27FC236}">
                <a16:creationId xmlns:a16="http://schemas.microsoft.com/office/drawing/2014/main" id="{938D9FAB-FDEC-4376-8B1D-42BC1C8332DD}"/>
              </a:ext>
            </a:extLst>
          </p:cNvPr>
          <p:cNvSpPr txBox="1"/>
          <p:nvPr/>
        </p:nvSpPr>
        <p:spPr>
          <a:xfrm>
            <a:off x="3280677" y="5409390"/>
            <a:ext cx="1853588" cy="369332"/>
          </a:xfrm>
          <a:prstGeom prst="rect">
            <a:avLst/>
          </a:prstGeom>
          <a:noFill/>
        </p:spPr>
        <p:txBody>
          <a:bodyPr wrap="square">
            <a:spAutoFit/>
          </a:bodyPr>
          <a:lstStyle/>
          <a:p>
            <a:r>
              <a:rPr lang="en-US" dirty="0">
                <a:solidFill>
                  <a:schemeClr val="bg1"/>
                </a:solidFill>
              </a:rPr>
              <a:t>Polynomial time</a:t>
            </a:r>
          </a:p>
        </p:txBody>
      </p:sp>
      <p:sp>
        <p:nvSpPr>
          <p:cNvPr id="11" name="CuadroTexto 10">
            <a:extLst>
              <a:ext uri="{FF2B5EF4-FFF2-40B4-BE49-F238E27FC236}">
                <a16:creationId xmlns:a16="http://schemas.microsoft.com/office/drawing/2014/main" id="{0778BA2A-55C6-4156-B89B-090D31E69914}"/>
              </a:ext>
            </a:extLst>
          </p:cNvPr>
          <p:cNvSpPr txBox="1"/>
          <p:nvPr/>
        </p:nvSpPr>
        <p:spPr>
          <a:xfrm>
            <a:off x="2170323" y="5961020"/>
            <a:ext cx="1747858" cy="369332"/>
          </a:xfrm>
          <a:prstGeom prst="rect">
            <a:avLst/>
          </a:prstGeom>
          <a:noFill/>
        </p:spPr>
        <p:txBody>
          <a:bodyPr wrap="square">
            <a:spAutoFit/>
          </a:bodyPr>
          <a:lstStyle/>
          <a:p>
            <a:r>
              <a:rPr lang="en-US" dirty="0">
                <a:solidFill>
                  <a:schemeClr val="bg1"/>
                </a:solidFill>
              </a:rPr>
              <a:t>NP-Complete</a:t>
            </a:r>
          </a:p>
        </p:txBody>
      </p:sp>
    </p:spTree>
    <p:extLst>
      <p:ext uri="{BB962C8B-B14F-4D97-AF65-F5344CB8AC3E}">
        <p14:creationId xmlns:p14="http://schemas.microsoft.com/office/powerpoint/2010/main" val="1592833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072B9FC-E445-4BCC-A4CB-154560D2E847}"/>
              </a:ext>
            </a:extLst>
          </p:cNvPr>
          <p:cNvSpPr txBox="1">
            <a:spLocks noGrp="1"/>
          </p:cNvSpPr>
          <p:nvPr>
            <p:ph type="title"/>
          </p:nvPr>
        </p:nvSpPr>
        <p:spPr>
          <a:xfrm>
            <a:off x="2242761" y="5187803"/>
            <a:ext cx="8538653" cy="430887"/>
          </a:xfrm>
          <a:prstGeom prst="rect">
            <a:avLst/>
          </a:prstGeom>
          <a:noFill/>
        </p:spPr>
        <p:txBody>
          <a:bodyPr wrap="square">
            <a:spAutoFit/>
          </a:bodyPr>
          <a:lstStyle/>
          <a:p>
            <a:r>
              <a:rPr lang="en-US" dirty="0">
                <a:hlinkClick r:id="rId2"/>
              </a:rPr>
              <a:t>https://www.youtube.com/watch?v=UR2oDYZ-Sao</a:t>
            </a:r>
            <a:endParaRPr lang="en-US" dirty="0"/>
          </a:p>
        </p:txBody>
      </p:sp>
      <p:pic>
        <p:nvPicPr>
          <p:cNvPr id="10" name="Imagen 9" descr="Diagrama, Diagrama de Venn&#10;&#10;Descripción generada automáticamente">
            <a:extLst>
              <a:ext uri="{FF2B5EF4-FFF2-40B4-BE49-F238E27FC236}">
                <a16:creationId xmlns:a16="http://schemas.microsoft.com/office/drawing/2014/main" id="{05FFBA54-E509-491D-8C47-73EF2DDBD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17" y="1324309"/>
            <a:ext cx="5667375" cy="3019425"/>
          </a:xfrm>
          <a:prstGeom prst="rect">
            <a:avLst/>
          </a:prstGeom>
        </p:spPr>
      </p:pic>
    </p:spTree>
    <p:extLst>
      <p:ext uri="{BB962C8B-B14F-4D97-AF65-F5344CB8AC3E}">
        <p14:creationId xmlns:p14="http://schemas.microsoft.com/office/powerpoint/2010/main" val="1630265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0D528AE0-C701-2025-FE3A-9F1D47A8892A}"/>
              </a:ext>
            </a:extLst>
          </p:cNvPr>
          <p:cNvSpPr>
            <a:spLocks noGrp="1"/>
          </p:cNvSpPr>
          <p:nvPr>
            <p:ph type="title"/>
          </p:nvPr>
        </p:nvSpPr>
        <p:spPr>
          <a:xfrm>
            <a:off x="952500" y="365125"/>
            <a:ext cx="10401300" cy="1325563"/>
          </a:xfrm>
        </p:spPr>
        <p:txBody>
          <a:bodyPr/>
          <a:lstStyle/>
          <a:p>
            <a:r>
              <a:rPr lang="en-US" dirty="0"/>
              <a:t>Formas de </a:t>
            </a:r>
            <a:r>
              <a:rPr lang="en-US" dirty="0" err="1"/>
              <a:t>representar</a:t>
            </a:r>
            <a:r>
              <a:rPr lang="en-US" dirty="0"/>
              <a:t> un </a:t>
            </a:r>
            <a:r>
              <a:rPr lang="en-US" dirty="0" err="1"/>
              <a:t>problema</a:t>
            </a:r>
            <a:r>
              <a:rPr lang="en-US" dirty="0"/>
              <a:t> </a:t>
            </a:r>
          </a:p>
        </p:txBody>
      </p:sp>
      <p:sp>
        <p:nvSpPr>
          <p:cNvPr id="4" name="Date Placeholder 3">
            <a:extLst>
              <a:ext uri="{FF2B5EF4-FFF2-40B4-BE49-F238E27FC236}">
                <a16:creationId xmlns:a16="http://schemas.microsoft.com/office/drawing/2014/main" id="{47F941FA-270A-C350-7431-A70FA1CF0DEC}"/>
              </a:ext>
            </a:extLst>
          </p:cNvPr>
          <p:cNvSpPr>
            <a:spLocks noGrp="1"/>
          </p:cNvSpPr>
          <p:nvPr>
            <p:ph type="dt" sz="half" idx="4294967295"/>
          </p:nvPr>
        </p:nvSpPr>
        <p:spPr/>
        <p:txBody>
          <a:bodyPr/>
          <a:lstStyle/>
          <a:p>
            <a:pPr>
              <a:spcAft>
                <a:spcPts val="600"/>
              </a:spcAft>
            </a:pPr>
            <a:fld id="{34CB8C15-E00C-44D0-AAB8-AF4A1ED90F19}" type="datetime1">
              <a:rPr lang="es-MX" smtClean="0"/>
              <a:pPr>
                <a:spcAft>
                  <a:spcPts val="600"/>
                </a:spcAft>
              </a:pPr>
              <a:t>17/04/2025</a:t>
            </a:fld>
            <a:endParaRPr lang="es-MX"/>
          </a:p>
        </p:txBody>
      </p:sp>
      <p:graphicFrame>
        <p:nvGraphicFramePr>
          <p:cNvPr id="8" name="Content Placeholder 2">
            <a:extLst>
              <a:ext uri="{FF2B5EF4-FFF2-40B4-BE49-F238E27FC236}">
                <a16:creationId xmlns:a16="http://schemas.microsoft.com/office/drawing/2014/main" id="{8FF002E9-7B76-AAC8-3B95-6AC380ADFEE8}"/>
              </a:ext>
            </a:extLst>
          </p:cNvPr>
          <p:cNvGraphicFramePr>
            <a:graphicFrameLocks noGrp="1"/>
          </p:cNvGraphicFramePr>
          <p:nvPr>
            <p:ph idx="1"/>
            <p:extLst>
              <p:ext uri="{D42A27DB-BD31-4B8C-83A1-F6EECF244321}">
                <p14:modId xmlns:p14="http://schemas.microsoft.com/office/powerpoint/2010/main" val="34124850"/>
              </p:ext>
            </p:extLst>
          </p:nvPr>
        </p:nvGraphicFramePr>
        <p:xfrm>
          <a:off x="968354" y="1600204"/>
          <a:ext cx="10368396"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hidden="1">
            <a:extLst>
              <a:ext uri="{FF2B5EF4-FFF2-40B4-BE49-F238E27FC236}">
                <a16:creationId xmlns:a16="http://schemas.microsoft.com/office/drawing/2014/main" id="{30051828-F48C-9372-F040-8FC39CCE1D56}"/>
              </a:ext>
            </a:extLst>
          </p:cNvPr>
          <p:cNvSpPr>
            <a:spLocks noGrp="1"/>
          </p:cNvSpPr>
          <p:nvPr>
            <p:ph type="sldNum" sz="quarter" idx="4294967295"/>
          </p:nvPr>
        </p:nvSpPr>
        <p:spPr>
          <a:xfrm>
            <a:off x="11668760" y="6602243"/>
            <a:ext cx="523240" cy="247651"/>
          </a:xfrm>
        </p:spPr>
        <p:txBody>
          <a:bodyPr/>
          <a:lstStyle/>
          <a:p>
            <a:pPr>
              <a:spcAft>
                <a:spcPts val="600"/>
              </a:spcAft>
            </a:pPr>
            <a:fld id="{0D1155A9-7559-4ABF-ABC2-4B66CFE570E9}" type="slidenum">
              <a:rPr lang="es-MX" smtClean="0"/>
              <a:pPr>
                <a:spcAft>
                  <a:spcPts val="600"/>
                </a:spcAft>
              </a:pPr>
              <a:t>3</a:t>
            </a:fld>
            <a:endParaRPr lang="es-MX"/>
          </a:p>
        </p:txBody>
      </p:sp>
    </p:spTree>
    <p:extLst>
      <p:ext uri="{BB962C8B-B14F-4D97-AF65-F5344CB8AC3E}">
        <p14:creationId xmlns:p14="http://schemas.microsoft.com/office/powerpoint/2010/main" val="2609460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35309826-7510-6BC1-1A50-631F7BF00F28}"/>
              </a:ext>
            </a:extLst>
          </p:cNvPr>
          <p:cNvSpPr>
            <a:spLocks noGrp="1"/>
          </p:cNvSpPr>
          <p:nvPr>
            <p:ph idx="1"/>
          </p:nvPr>
        </p:nvSpPr>
        <p:spPr>
          <a:xfrm>
            <a:off x="968354" y="2395728"/>
            <a:ext cx="4417462" cy="3730439"/>
          </a:xfrm>
        </p:spPr>
        <p:txBody>
          <a:bodyPr>
            <a:normAutofit/>
          </a:bodyPr>
          <a:lstStyle/>
          <a:p>
            <a:pPr marL="0" indent="0" algn="just">
              <a:buNone/>
            </a:pPr>
            <a:r>
              <a:rPr lang="es-MX" sz="2400" dirty="0"/>
              <a:t>Dada una lista de ciudades y las distancias entre cada par de ellas, ¿cuál es la ruta más corta posible que visita cada ciudad exactamente una vez y al finalizar regresa a la ciudad origen? </a:t>
            </a:r>
          </a:p>
        </p:txBody>
      </p:sp>
      <p:sp>
        <p:nvSpPr>
          <p:cNvPr id="2" name="Title 1">
            <a:extLst>
              <a:ext uri="{FF2B5EF4-FFF2-40B4-BE49-F238E27FC236}">
                <a16:creationId xmlns:a16="http://schemas.microsoft.com/office/drawing/2014/main" id="{FDE2C464-8A45-5637-C426-6D75E5667A72}"/>
              </a:ext>
            </a:extLst>
          </p:cNvPr>
          <p:cNvSpPr>
            <a:spLocks noGrp="1"/>
          </p:cNvSpPr>
          <p:nvPr>
            <p:ph type="title"/>
          </p:nvPr>
        </p:nvSpPr>
        <p:spPr>
          <a:xfrm>
            <a:off x="895350" y="610074"/>
            <a:ext cx="10401300" cy="1325563"/>
          </a:xfrm>
        </p:spPr>
        <p:txBody>
          <a:bodyPr/>
          <a:lstStyle/>
          <a:p>
            <a:r>
              <a:rPr lang="en-US" dirty="0" err="1"/>
              <a:t>Problema</a:t>
            </a:r>
            <a:r>
              <a:rPr lang="en-US" dirty="0"/>
              <a:t> del </a:t>
            </a:r>
            <a:r>
              <a:rPr lang="en-US" dirty="0" err="1"/>
              <a:t>Agente</a:t>
            </a:r>
            <a:r>
              <a:rPr lang="en-US" dirty="0"/>
              <a:t> </a:t>
            </a:r>
            <a:r>
              <a:rPr lang="en-US" dirty="0" err="1"/>
              <a:t>Viajero</a:t>
            </a:r>
            <a:br>
              <a:rPr lang="en-US" dirty="0"/>
            </a:br>
            <a:r>
              <a:rPr lang="en-US" dirty="0"/>
              <a:t>(Traveling Salesman Problem – TSP)</a:t>
            </a:r>
          </a:p>
        </p:txBody>
      </p:sp>
      <p:pic>
        <p:nvPicPr>
          <p:cNvPr id="18" name="Imagen 17">
            <a:extLst>
              <a:ext uri="{FF2B5EF4-FFF2-40B4-BE49-F238E27FC236}">
                <a16:creationId xmlns:a16="http://schemas.microsoft.com/office/drawing/2014/main" id="{8D62FDFE-4F02-A7E1-7483-AE968763A386}"/>
              </a:ext>
            </a:extLst>
          </p:cNvPr>
          <p:cNvPicPr>
            <a:picLocks noChangeAspect="1"/>
          </p:cNvPicPr>
          <p:nvPr/>
        </p:nvPicPr>
        <p:blipFill rotWithShape="1">
          <a:blip r:embed="rId2"/>
          <a:srcRect r="51664" b="58398"/>
          <a:stretch/>
        </p:blipFill>
        <p:spPr>
          <a:xfrm>
            <a:off x="6973361" y="2691392"/>
            <a:ext cx="3649484" cy="2195229"/>
          </a:xfrm>
          <a:prstGeom prst="rect">
            <a:avLst/>
          </a:prstGeom>
        </p:spPr>
      </p:pic>
      <p:pic>
        <p:nvPicPr>
          <p:cNvPr id="20" name="Imagen 19">
            <a:extLst>
              <a:ext uri="{FF2B5EF4-FFF2-40B4-BE49-F238E27FC236}">
                <a16:creationId xmlns:a16="http://schemas.microsoft.com/office/drawing/2014/main" id="{02BA507C-00C1-90D2-4FBC-9DA6D7EC746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flipH="1">
            <a:off x="7207956" y="2691392"/>
            <a:ext cx="327660" cy="409575"/>
          </a:xfrm>
          <a:prstGeom prst="rect">
            <a:avLst/>
          </a:prstGeom>
        </p:spPr>
      </p:pic>
    </p:spTree>
    <p:extLst>
      <p:ext uri="{BB962C8B-B14F-4D97-AF65-F5344CB8AC3E}">
        <p14:creationId xmlns:p14="http://schemas.microsoft.com/office/powerpoint/2010/main" val="3605061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extLst>
              <a:ext uri="{FF2B5EF4-FFF2-40B4-BE49-F238E27FC236}">
                <a16:creationId xmlns:a16="http://schemas.microsoft.com/office/drawing/2014/main" id="{CD6438DB-1412-9ADA-11E1-1DC4596A5732}"/>
              </a:ext>
            </a:extLst>
          </p:cNvPr>
          <p:cNvPicPr>
            <a:picLocks noGrp="1" noChangeAspect="1"/>
          </p:cNvPicPr>
          <p:nvPr>
            <p:ph sz="quarter" idx="4294967295"/>
          </p:nvPr>
        </p:nvPicPr>
        <p:blipFill>
          <a:blip r:embed="rId2"/>
          <a:stretch>
            <a:fillRect/>
          </a:stretch>
        </p:blipFill>
        <p:spPr>
          <a:xfrm>
            <a:off x="1710905" y="3501732"/>
            <a:ext cx="5183187" cy="2511425"/>
          </a:xfrm>
        </p:spPr>
      </p:pic>
      <p:pic>
        <p:nvPicPr>
          <p:cNvPr id="13" name="Imagen 12">
            <a:extLst>
              <a:ext uri="{FF2B5EF4-FFF2-40B4-BE49-F238E27FC236}">
                <a16:creationId xmlns:a16="http://schemas.microsoft.com/office/drawing/2014/main" id="{019BDB6B-2409-A2D5-B68D-563ECFE0BFDD}"/>
              </a:ext>
            </a:extLst>
          </p:cNvPr>
          <p:cNvPicPr>
            <a:picLocks noChangeAspect="1"/>
          </p:cNvPicPr>
          <p:nvPr/>
        </p:nvPicPr>
        <p:blipFill>
          <a:blip r:embed="rId3"/>
          <a:stretch>
            <a:fillRect/>
          </a:stretch>
        </p:blipFill>
        <p:spPr>
          <a:xfrm>
            <a:off x="1118414" y="2603402"/>
            <a:ext cx="4748389" cy="752575"/>
          </a:xfrm>
          <a:prstGeom prst="rect">
            <a:avLst/>
          </a:prstGeom>
        </p:spPr>
      </p:pic>
      <p:pic>
        <p:nvPicPr>
          <p:cNvPr id="8" name="Imagen 7">
            <a:extLst>
              <a:ext uri="{FF2B5EF4-FFF2-40B4-BE49-F238E27FC236}">
                <a16:creationId xmlns:a16="http://schemas.microsoft.com/office/drawing/2014/main" id="{1BDA2449-BD71-0C7C-3446-7D5142CD0C13}"/>
              </a:ext>
            </a:extLst>
          </p:cNvPr>
          <p:cNvPicPr>
            <a:picLocks noChangeAspect="1"/>
          </p:cNvPicPr>
          <p:nvPr/>
        </p:nvPicPr>
        <p:blipFill>
          <a:blip r:embed="rId4"/>
          <a:stretch>
            <a:fillRect/>
          </a:stretch>
        </p:blipFill>
        <p:spPr>
          <a:xfrm>
            <a:off x="9097398" y="5080805"/>
            <a:ext cx="901171" cy="1417619"/>
          </a:xfrm>
          <a:prstGeom prst="rect">
            <a:avLst/>
          </a:prstGeom>
        </p:spPr>
      </p:pic>
      <p:pic>
        <p:nvPicPr>
          <p:cNvPr id="9" name="Imagen 8">
            <a:extLst>
              <a:ext uri="{FF2B5EF4-FFF2-40B4-BE49-F238E27FC236}">
                <a16:creationId xmlns:a16="http://schemas.microsoft.com/office/drawing/2014/main" id="{664BEE83-2D2F-138F-75BC-179E1C50BD72}"/>
              </a:ext>
            </a:extLst>
          </p:cNvPr>
          <p:cNvPicPr>
            <a:picLocks noChangeAspect="1"/>
          </p:cNvPicPr>
          <p:nvPr/>
        </p:nvPicPr>
        <p:blipFill>
          <a:blip r:embed="rId5"/>
          <a:stretch>
            <a:fillRect/>
          </a:stretch>
        </p:blipFill>
        <p:spPr>
          <a:xfrm>
            <a:off x="10048007" y="5085930"/>
            <a:ext cx="901171" cy="1412494"/>
          </a:xfrm>
          <a:prstGeom prst="rect">
            <a:avLst/>
          </a:prstGeom>
        </p:spPr>
      </p:pic>
      <p:pic>
        <p:nvPicPr>
          <p:cNvPr id="10" name="Imagen 9">
            <a:extLst>
              <a:ext uri="{FF2B5EF4-FFF2-40B4-BE49-F238E27FC236}">
                <a16:creationId xmlns:a16="http://schemas.microsoft.com/office/drawing/2014/main" id="{E1D1EF97-7848-C1F3-1A15-067F73F29C76}"/>
              </a:ext>
            </a:extLst>
          </p:cNvPr>
          <p:cNvPicPr>
            <a:picLocks noChangeAspect="1"/>
          </p:cNvPicPr>
          <p:nvPr/>
        </p:nvPicPr>
        <p:blipFill>
          <a:blip r:embed="rId6"/>
          <a:stretch>
            <a:fillRect/>
          </a:stretch>
        </p:blipFill>
        <p:spPr>
          <a:xfrm>
            <a:off x="10998615" y="5080805"/>
            <a:ext cx="935071" cy="1412494"/>
          </a:xfrm>
          <a:prstGeom prst="rect">
            <a:avLst/>
          </a:prstGeom>
        </p:spPr>
      </p:pic>
      <p:sp>
        <p:nvSpPr>
          <p:cNvPr id="14" name="Title 13">
            <a:extLst>
              <a:ext uri="{FF2B5EF4-FFF2-40B4-BE49-F238E27FC236}">
                <a16:creationId xmlns:a16="http://schemas.microsoft.com/office/drawing/2014/main" id="{1D390E84-1099-943B-A555-6DEEE3C2F5C0}"/>
              </a:ext>
            </a:extLst>
          </p:cNvPr>
          <p:cNvSpPr>
            <a:spLocks noGrp="1"/>
          </p:cNvSpPr>
          <p:nvPr>
            <p:ph type="title"/>
          </p:nvPr>
        </p:nvSpPr>
        <p:spPr/>
        <p:txBody>
          <a:bodyPr/>
          <a:lstStyle/>
          <a:p>
            <a:r>
              <a:rPr lang="en-US" dirty="0" err="1"/>
              <a:t>Modelo</a:t>
            </a:r>
            <a:r>
              <a:rPr lang="en-US" dirty="0"/>
              <a:t> de </a:t>
            </a:r>
            <a:r>
              <a:rPr lang="en-US" dirty="0" err="1"/>
              <a:t>optimización</a:t>
            </a:r>
            <a:r>
              <a:rPr lang="en-US" dirty="0"/>
              <a:t> del TSP</a:t>
            </a:r>
          </a:p>
        </p:txBody>
      </p:sp>
    </p:spTree>
    <p:extLst>
      <p:ext uri="{BB962C8B-B14F-4D97-AF65-F5344CB8AC3E}">
        <p14:creationId xmlns:p14="http://schemas.microsoft.com/office/powerpoint/2010/main" val="1199026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22730539-6A28-516D-80E8-FB230704272E}"/>
              </a:ext>
            </a:extLst>
          </p:cNvPr>
          <p:cNvSpPr>
            <a:spLocks noGrp="1"/>
          </p:cNvSpPr>
          <p:nvPr>
            <p:ph idx="1"/>
          </p:nvPr>
        </p:nvSpPr>
        <p:spPr>
          <a:xfrm>
            <a:off x="968354" y="1600204"/>
            <a:ext cx="7124086" cy="4525963"/>
          </a:xfrm>
        </p:spPr>
        <p:txBody>
          <a:bodyPr/>
          <a:lstStyle/>
          <a:p>
            <a:pPr marL="0" indent="0">
              <a:buNone/>
            </a:pPr>
            <a:r>
              <a:rPr lang="es-MX" dirty="0"/>
              <a:t>Del conjunto finito de posibles rutas factibles del problema del </a:t>
            </a:r>
            <a:r>
              <a:rPr lang="es-MX" dirty="0" err="1"/>
              <a:t>TSP</a:t>
            </a:r>
            <a:r>
              <a:rPr lang="es-MX" dirty="0"/>
              <a:t> ¿Cuál es la ruta que minimiza la distancia total recorrida?</a:t>
            </a:r>
          </a:p>
        </p:txBody>
      </p:sp>
      <p:sp>
        <p:nvSpPr>
          <p:cNvPr id="7" name="Título 6">
            <a:extLst>
              <a:ext uri="{FF2B5EF4-FFF2-40B4-BE49-F238E27FC236}">
                <a16:creationId xmlns:a16="http://schemas.microsoft.com/office/drawing/2014/main" id="{FE7FEA8B-7B86-2AC0-449B-0DE371F835B6}"/>
              </a:ext>
            </a:extLst>
          </p:cNvPr>
          <p:cNvSpPr>
            <a:spLocks noGrp="1"/>
          </p:cNvSpPr>
          <p:nvPr>
            <p:ph type="title"/>
          </p:nvPr>
        </p:nvSpPr>
        <p:spPr/>
        <p:txBody>
          <a:bodyPr/>
          <a:lstStyle/>
          <a:p>
            <a:r>
              <a:rPr lang="es-MX" dirty="0"/>
              <a:t>Problema combinatorio</a:t>
            </a:r>
          </a:p>
        </p:txBody>
      </p:sp>
      <p:graphicFrame>
        <p:nvGraphicFramePr>
          <p:cNvPr id="9" name="Tabla 8">
            <a:extLst>
              <a:ext uri="{FF2B5EF4-FFF2-40B4-BE49-F238E27FC236}">
                <a16:creationId xmlns:a16="http://schemas.microsoft.com/office/drawing/2014/main" id="{B10B1172-5F25-9662-B365-7BAE0FE45927}"/>
              </a:ext>
            </a:extLst>
          </p:cNvPr>
          <p:cNvGraphicFramePr>
            <a:graphicFrameLocks noGrp="1"/>
          </p:cNvGraphicFramePr>
          <p:nvPr/>
        </p:nvGraphicFramePr>
        <p:xfrm>
          <a:off x="5000978" y="4100778"/>
          <a:ext cx="5599287" cy="1885950"/>
        </p:xfrm>
        <a:graphic>
          <a:graphicData uri="http://schemas.openxmlformats.org/drawingml/2006/table">
            <a:tbl>
              <a:tblPr>
                <a:tableStyleId>{5C22544A-7EE6-4342-B048-85BDC9FD1C3A}</a:tableStyleId>
              </a:tblPr>
              <a:tblGrid>
                <a:gridCol w="622143">
                  <a:extLst>
                    <a:ext uri="{9D8B030D-6E8A-4147-A177-3AD203B41FA5}">
                      <a16:colId xmlns:a16="http://schemas.microsoft.com/office/drawing/2014/main" val="4180742105"/>
                    </a:ext>
                  </a:extLst>
                </a:gridCol>
                <a:gridCol w="622143">
                  <a:extLst>
                    <a:ext uri="{9D8B030D-6E8A-4147-A177-3AD203B41FA5}">
                      <a16:colId xmlns:a16="http://schemas.microsoft.com/office/drawing/2014/main" val="1009791462"/>
                    </a:ext>
                  </a:extLst>
                </a:gridCol>
                <a:gridCol w="622143">
                  <a:extLst>
                    <a:ext uri="{9D8B030D-6E8A-4147-A177-3AD203B41FA5}">
                      <a16:colId xmlns:a16="http://schemas.microsoft.com/office/drawing/2014/main" val="2754458401"/>
                    </a:ext>
                  </a:extLst>
                </a:gridCol>
                <a:gridCol w="622143">
                  <a:extLst>
                    <a:ext uri="{9D8B030D-6E8A-4147-A177-3AD203B41FA5}">
                      <a16:colId xmlns:a16="http://schemas.microsoft.com/office/drawing/2014/main" val="1692779966"/>
                    </a:ext>
                  </a:extLst>
                </a:gridCol>
                <a:gridCol w="622143">
                  <a:extLst>
                    <a:ext uri="{9D8B030D-6E8A-4147-A177-3AD203B41FA5}">
                      <a16:colId xmlns:a16="http://schemas.microsoft.com/office/drawing/2014/main" val="1599716702"/>
                    </a:ext>
                  </a:extLst>
                </a:gridCol>
                <a:gridCol w="622143">
                  <a:extLst>
                    <a:ext uri="{9D8B030D-6E8A-4147-A177-3AD203B41FA5}">
                      <a16:colId xmlns:a16="http://schemas.microsoft.com/office/drawing/2014/main" val="4205307168"/>
                    </a:ext>
                  </a:extLst>
                </a:gridCol>
                <a:gridCol w="622143">
                  <a:extLst>
                    <a:ext uri="{9D8B030D-6E8A-4147-A177-3AD203B41FA5}">
                      <a16:colId xmlns:a16="http://schemas.microsoft.com/office/drawing/2014/main" val="2723337430"/>
                    </a:ext>
                  </a:extLst>
                </a:gridCol>
                <a:gridCol w="622143">
                  <a:extLst>
                    <a:ext uri="{9D8B030D-6E8A-4147-A177-3AD203B41FA5}">
                      <a16:colId xmlns:a16="http://schemas.microsoft.com/office/drawing/2014/main" val="1210336877"/>
                    </a:ext>
                  </a:extLst>
                </a:gridCol>
                <a:gridCol w="622143">
                  <a:extLst>
                    <a:ext uri="{9D8B030D-6E8A-4147-A177-3AD203B41FA5}">
                      <a16:colId xmlns:a16="http://schemas.microsoft.com/office/drawing/2014/main" val="1055406166"/>
                    </a:ext>
                  </a:extLst>
                </a:gridCol>
              </a:tblGrid>
              <a:tr h="190500">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B</a:t>
                      </a:r>
                      <a:endParaRPr lang="en-US" sz="2000" b="1"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4242827375"/>
                  </a:ext>
                </a:extLst>
              </a:tr>
              <a:tr h="190500">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777415522"/>
                  </a:ext>
                </a:extLst>
              </a:tr>
              <a:tr h="190500">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416017017"/>
                  </a:ext>
                </a:extLst>
              </a:tr>
              <a:tr h="190500">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dirty="0">
                          <a:effectLst/>
                        </a:rPr>
                        <a:t>A</a:t>
                      </a:r>
                      <a:endParaRPr lang="en-US" sz="2000" b="0"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2352328599"/>
                  </a:ext>
                </a:extLst>
              </a:tr>
              <a:tr h="190500">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3198476199"/>
                  </a:ext>
                </a:extLst>
              </a:tr>
              <a:tr h="190500">
                <a:tc>
                  <a:txBody>
                    <a:bodyPr/>
                    <a:lstStyle/>
                    <a:p>
                      <a:pPr algn="ctr"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000" u="none" strike="noStrike" dirty="0">
                          <a:effectLst/>
                        </a:rPr>
                        <a:t>A</a:t>
                      </a:r>
                      <a:endParaRPr lang="en-US" sz="2000" b="0"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607314377"/>
                  </a:ext>
                </a:extLst>
              </a:tr>
            </a:tbl>
          </a:graphicData>
        </a:graphic>
      </p:graphicFrame>
      <p:sp>
        <p:nvSpPr>
          <p:cNvPr id="10" name="Elipse 9">
            <a:extLst>
              <a:ext uri="{FF2B5EF4-FFF2-40B4-BE49-F238E27FC236}">
                <a16:creationId xmlns:a16="http://schemas.microsoft.com/office/drawing/2014/main" id="{72469CB7-4EA7-F50D-9DD3-F02115CE0C92}"/>
              </a:ext>
            </a:extLst>
          </p:cNvPr>
          <p:cNvSpPr/>
          <p:nvPr/>
        </p:nvSpPr>
        <p:spPr>
          <a:xfrm>
            <a:off x="1106310" y="4100778"/>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A</a:t>
            </a:r>
          </a:p>
        </p:txBody>
      </p:sp>
      <p:sp>
        <p:nvSpPr>
          <p:cNvPr id="11" name="Elipse 10">
            <a:extLst>
              <a:ext uri="{FF2B5EF4-FFF2-40B4-BE49-F238E27FC236}">
                <a16:creationId xmlns:a16="http://schemas.microsoft.com/office/drawing/2014/main" id="{54459717-7079-B8BB-2512-4FE5AC721F1A}"/>
              </a:ext>
            </a:extLst>
          </p:cNvPr>
          <p:cNvSpPr/>
          <p:nvPr/>
        </p:nvSpPr>
        <p:spPr>
          <a:xfrm>
            <a:off x="3166531" y="4100778"/>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B</a:t>
            </a:r>
          </a:p>
        </p:txBody>
      </p:sp>
      <p:sp>
        <p:nvSpPr>
          <p:cNvPr id="12" name="Elipse 11">
            <a:extLst>
              <a:ext uri="{FF2B5EF4-FFF2-40B4-BE49-F238E27FC236}">
                <a16:creationId xmlns:a16="http://schemas.microsoft.com/office/drawing/2014/main" id="{F2CA74C2-D1B3-6C4B-DDF2-70D08BE802F3}"/>
              </a:ext>
            </a:extLst>
          </p:cNvPr>
          <p:cNvSpPr/>
          <p:nvPr/>
        </p:nvSpPr>
        <p:spPr>
          <a:xfrm>
            <a:off x="3166531" y="5469555"/>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C</a:t>
            </a:r>
          </a:p>
        </p:txBody>
      </p:sp>
      <p:sp>
        <p:nvSpPr>
          <p:cNvPr id="13" name="Elipse 12">
            <a:extLst>
              <a:ext uri="{FF2B5EF4-FFF2-40B4-BE49-F238E27FC236}">
                <a16:creationId xmlns:a16="http://schemas.microsoft.com/office/drawing/2014/main" id="{5BDA9688-75F4-A443-5B08-5F9EFBF48C33}"/>
              </a:ext>
            </a:extLst>
          </p:cNvPr>
          <p:cNvSpPr/>
          <p:nvPr/>
        </p:nvSpPr>
        <p:spPr>
          <a:xfrm>
            <a:off x="1106310" y="5469555"/>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D</a:t>
            </a:r>
          </a:p>
        </p:txBody>
      </p:sp>
      <p:pic>
        <p:nvPicPr>
          <p:cNvPr id="14" name="Imagen 13">
            <a:extLst>
              <a:ext uri="{FF2B5EF4-FFF2-40B4-BE49-F238E27FC236}">
                <a16:creationId xmlns:a16="http://schemas.microsoft.com/office/drawing/2014/main" id="{8FD02EFE-9B83-E1EB-C9DB-ED2A004B350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flipH="1">
            <a:off x="644132" y="4100778"/>
            <a:ext cx="327660" cy="409575"/>
          </a:xfrm>
          <a:prstGeom prst="rect">
            <a:avLst/>
          </a:prstGeom>
        </p:spPr>
      </p:pic>
      <p:cxnSp>
        <p:nvCxnSpPr>
          <p:cNvPr id="16" name="Conector recto 15">
            <a:extLst>
              <a:ext uri="{FF2B5EF4-FFF2-40B4-BE49-F238E27FC236}">
                <a16:creationId xmlns:a16="http://schemas.microsoft.com/office/drawing/2014/main" id="{9E1590E6-B4D5-DB92-22FD-A0042F68FC25}"/>
              </a:ext>
            </a:extLst>
          </p:cNvPr>
          <p:cNvCxnSpPr/>
          <p:nvPr/>
        </p:nvCxnSpPr>
        <p:spPr>
          <a:xfrm>
            <a:off x="4402667" y="3127022"/>
            <a:ext cx="0" cy="3107092"/>
          </a:xfrm>
          <a:prstGeom prst="line">
            <a:avLst/>
          </a:prstGeom>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873E4F61-A700-D316-C3B0-61B1DCB5532D}"/>
              </a:ext>
            </a:extLst>
          </p:cNvPr>
          <p:cNvSpPr txBox="1"/>
          <p:nvPr/>
        </p:nvSpPr>
        <p:spPr>
          <a:xfrm>
            <a:off x="1468053" y="3149690"/>
            <a:ext cx="1720215" cy="369332"/>
          </a:xfrm>
          <a:prstGeom prst="rect">
            <a:avLst/>
          </a:prstGeom>
          <a:noFill/>
        </p:spPr>
        <p:txBody>
          <a:bodyPr wrap="none" rtlCol="0">
            <a:spAutoFit/>
          </a:bodyPr>
          <a:lstStyle/>
          <a:p>
            <a:r>
              <a:rPr lang="es-MX" b="1" dirty="0"/>
              <a:t>Cuatro ciudades</a:t>
            </a:r>
          </a:p>
        </p:txBody>
      </p:sp>
      <p:sp>
        <p:nvSpPr>
          <p:cNvPr id="18" name="CuadroTexto 17">
            <a:extLst>
              <a:ext uri="{FF2B5EF4-FFF2-40B4-BE49-F238E27FC236}">
                <a16:creationId xmlns:a16="http://schemas.microsoft.com/office/drawing/2014/main" id="{A1FC324D-7B87-ADEE-289C-2DDD97BB83B5}"/>
              </a:ext>
            </a:extLst>
          </p:cNvPr>
          <p:cNvSpPr txBox="1"/>
          <p:nvPr/>
        </p:nvSpPr>
        <p:spPr>
          <a:xfrm>
            <a:off x="7107027" y="3149690"/>
            <a:ext cx="1502784" cy="369332"/>
          </a:xfrm>
          <a:prstGeom prst="rect">
            <a:avLst/>
          </a:prstGeom>
          <a:noFill/>
        </p:spPr>
        <p:txBody>
          <a:bodyPr wrap="none" rtlCol="0">
            <a:spAutoFit/>
          </a:bodyPr>
          <a:lstStyle/>
          <a:p>
            <a:r>
              <a:rPr lang="es-MX" b="1" dirty="0"/>
              <a:t>Posibles rutas</a:t>
            </a:r>
          </a:p>
        </p:txBody>
      </p:sp>
      <p:pic>
        <p:nvPicPr>
          <p:cNvPr id="19" name="Imagen 18">
            <a:extLst>
              <a:ext uri="{FF2B5EF4-FFF2-40B4-BE49-F238E27FC236}">
                <a16:creationId xmlns:a16="http://schemas.microsoft.com/office/drawing/2014/main" id="{3FD0DC64-C362-0DC4-9955-5EB3FE1B9500}"/>
              </a:ext>
            </a:extLst>
          </p:cNvPr>
          <p:cNvPicPr>
            <a:picLocks noChangeAspect="1"/>
          </p:cNvPicPr>
          <p:nvPr/>
        </p:nvPicPr>
        <p:blipFill>
          <a:blip r:embed="rId4"/>
          <a:stretch>
            <a:fillRect/>
          </a:stretch>
        </p:blipFill>
        <p:spPr>
          <a:xfrm>
            <a:off x="8632998" y="2094860"/>
            <a:ext cx="1046628" cy="1588207"/>
          </a:xfrm>
          <a:prstGeom prst="rect">
            <a:avLst/>
          </a:prstGeom>
        </p:spPr>
      </p:pic>
      <p:pic>
        <p:nvPicPr>
          <p:cNvPr id="20" name="Imagen 19">
            <a:extLst>
              <a:ext uri="{FF2B5EF4-FFF2-40B4-BE49-F238E27FC236}">
                <a16:creationId xmlns:a16="http://schemas.microsoft.com/office/drawing/2014/main" id="{9F4EA7C6-B76A-6F0F-7688-A85BE98E0CF1}"/>
              </a:ext>
            </a:extLst>
          </p:cNvPr>
          <p:cNvPicPr>
            <a:picLocks noChangeAspect="1"/>
          </p:cNvPicPr>
          <p:nvPr/>
        </p:nvPicPr>
        <p:blipFill>
          <a:blip r:embed="rId5"/>
          <a:stretch>
            <a:fillRect/>
          </a:stretch>
        </p:blipFill>
        <p:spPr>
          <a:xfrm>
            <a:off x="9818015" y="2094861"/>
            <a:ext cx="1006923" cy="1588206"/>
          </a:xfrm>
          <a:prstGeom prst="rect">
            <a:avLst/>
          </a:prstGeom>
        </p:spPr>
      </p:pic>
      <p:sp>
        <p:nvSpPr>
          <p:cNvPr id="2" name="CuadroTexto 1">
            <a:extLst>
              <a:ext uri="{FF2B5EF4-FFF2-40B4-BE49-F238E27FC236}">
                <a16:creationId xmlns:a16="http://schemas.microsoft.com/office/drawing/2014/main" id="{DC132F89-F20D-5571-EDF3-00585FCAF5D8}"/>
              </a:ext>
            </a:extLst>
          </p:cNvPr>
          <p:cNvSpPr txBox="1"/>
          <p:nvPr/>
        </p:nvSpPr>
        <p:spPr>
          <a:xfrm>
            <a:off x="10755190" y="3519022"/>
            <a:ext cx="713657" cy="369332"/>
          </a:xfrm>
          <a:prstGeom prst="rect">
            <a:avLst/>
          </a:prstGeom>
          <a:noFill/>
        </p:spPr>
        <p:txBody>
          <a:bodyPr wrap="none" rtlCol="0">
            <a:spAutoFit/>
          </a:bodyPr>
          <a:lstStyle/>
          <a:p>
            <a:r>
              <a:rPr lang="es-MX" dirty="0"/>
              <a:t>Costo</a:t>
            </a:r>
          </a:p>
        </p:txBody>
      </p:sp>
      <p:sp>
        <p:nvSpPr>
          <p:cNvPr id="3" name="CuadroTexto 2">
            <a:extLst>
              <a:ext uri="{FF2B5EF4-FFF2-40B4-BE49-F238E27FC236}">
                <a16:creationId xmlns:a16="http://schemas.microsoft.com/office/drawing/2014/main" id="{64D55FB1-2DB7-5D52-49DB-575A7AF1D949}"/>
              </a:ext>
            </a:extLst>
          </p:cNvPr>
          <p:cNvSpPr txBox="1"/>
          <p:nvPr/>
        </p:nvSpPr>
        <p:spPr>
          <a:xfrm>
            <a:off x="10935096" y="4058445"/>
            <a:ext cx="418704" cy="369332"/>
          </a:xfrm>
          <a:prstGeom prst="rect">
            <a:avLst/>
          </a:prstGeom>
          <a:noFill/>
        </p:spPr>
        <p:txBody>
          <a:bodyPr wrap="none" rtlCol="0">
            <a:spAutoFit/>
          </a:bodyPr>
          <a:lstStyle/>
          <a:p>
            <a:r>
              <a:rPr lang="es-MX" dirty="0"/>
              <a:t>25</a:t>
            </a:r>
          </a:p>
        </p:txBody>
      </p:sp>
      <p:sp>
        <p:nvSpPr>
          <p:cNvPr id="4" name="CuadroTexto 3">
            <a:extLst>
              <a:ext uri="{FF2B5EF4-FFF2-40B4-BE49-F238E27FC236}">
                <a16:creationId xmlns:a16="http://schemas.microsoft.com/office/drawing/2014/main" id="{B370A1C1-0728-3D37-023D-A3F8275B97BD}"/>
              </a:ext>
            </a:extLst>
          </p:cNvPr>
          <p:cNvSpPr txBox="1"/>
          <p:nvPr/>
        </p:nvSpPr>
        <p:spPr>
          <a:xfrm>
            <a:off x="10935096" y="4370379"/>
            <a:ext cx="418704" cy="369332"/>
          </a:xfrm>
          <a:prstGeom prst="rect">
            <a:avLst/>
          </a:prstGeom>
          <a:noFill/>
        </p:spPr>
        <p:txBody>
          <a:bodyPr wrap="none" rtlCol="0">
            <a:spAutoFit/>
          </a:bodyPr>
          <a:lstStyle/>
          <a:p>
            <a:r>
              <a:rPr lang="es-MX" dirty="0"/>
              <a:t>23</a:t>
            </a:r>
          </a:p>
        </p:txBody>
      </p:sp>
      <p:sp>
        <p:nvSpPr>
          <p:cNvPr id="5" name="CuadroTexto 4">
            <a:extLst>
              <a:ext uri="{FF2B5EF4-FFF2-40B4-BE49-F238E27FC236}">
                <a16:creationId xmlns:a16="http://schemas.microsoft.com/office/drawing/2014/main" id="{C426CAF2-4C88-768B-826C-9E0E233BE447}"/>
              </a:ext>
            </a:extLst>
          </p:cNvPr>
          <p:cNvSpPr txBox="1"/>
          <p:nvPr/>
        </p:nvSpPr>
        <p:spPr>
          <a:xfrm>
            <a:off x="10935096" y="4682313"/>
            <a:ext cx="418704" cy="369332"/>
          </a:xfrm>
          <a:prstGeom prst="rect">
            <a:avLst/>
          </a:prstGeom>
          <a:noFill/>
        </p:spPr>
        <p:txBody>
          <a:bodyPr wrap="none" rtlCol="0">
            <a:spAutoFit/>
          </a:bodyPr>
          <a:lstStyle/>
          <a:p>
            <a:r>
              <a:rPr lang="es-MX" dirty="0"/>
              <a:t>28</a:t>
            </a:r>
          </a:p>
        </p:txBody>
      </p:sp>
      <p:sp>
        <p:nvSpPr>
          <p:cNvPr id="6" name="CuadroTexto 5">
            <a:extLst>
              <a:ext uri="{FF2B5EF4-FFF2-40B4-BE49-F238E27FC236}">
                <a16:creationId xmlns:a16="http://schemas.microsoft.com/office/drawing/2014/main" id="{3417DD79-52DD-F1F5-4CDE-77852EA4098B}"/>
              </a:ext>
            </a:extLst>
          </p:cNvPr>
          <p:cNvSpPr txBox="1"/>
          <p:nvPr/>
        </p:nvSpPr>
        <p:spPr>
          <a:xfrm>
            <a:off x="10935096" y="4994247"/>
            <a:ext cx="418704" cy="369332"/>
          </a:xfrm>
          <a:prstGeom prst="rect">
            <a:avLst/>
          </a:prstGeom>
          <a:noFill/>
        </p:spPr>
        <p:txBody>
          <a:bodyPr wrap="none" rtlCol="0">
            <a:spAutoFit/>
          </a:bodyPr>
          <a:lstStyle/>
          <a:p>
            <a:r>
              <a:rPr lang="es-MX" dirty="0"/>
              <a:t>24</a:t>
            </a:r>
          </a:p>
        </p:txBody>
      </p:sp>
      <p:sp>
        <p:nvSpPr>
          <p:cNvPr id="15" name="CuadroTexto 14">
            <a:extLst>
              <a:ext uri="{FF2B5EF4-FFF2-40B4-BE49-F238E27FC236}">
                <a16:creationId xmlns:a16="http://schemas.microsoft.com/office/drawing/2014/main" id="{64C7DA45-855C-7DB2-B468-AD5FEEA4AE05}"/>
              </a:ext>
            </a:extLst>
          </p:cNvPr>
          <p:cNvSpPr txBox="1"/>
          <p:nvPr/>
        </p:nvSpPr>
        <p:spPr>
          <a:xfrm>
            <a:off x="10935096" y="5306181"/>
            <a:ext cx="418704" cy="369332"/>
          </a:xfrm>
          <a:prstGeom prst="rect">
            <a:avLst/>
          </a:prstGeom>
          <a:noFill/>
        </p:spPr>
        <p:txBody>
          <a:bodyPr wrap="none" rtlCol="0">
            <a:spAutoFit/>
          </a:bodyPr>
          <a:lstStyle/>
          <a:p>
            <a:r>
              <a:rPr lang="es-MX" dirty="0"/>
              <a:t>26</a:t>
            </a:r>
          </a:p>
        </p:txBody>
      </p:sp>
      <p:sp>
        <p:nvSpPr>
          <p:cNvPr id="21" name="CuadroTexto 20">
            <a:extLst>
              <a:ext uri="{FF2B5EF4-FFF2-40B4-BE49-F238E27FC236}">
                <a16:creationId xmlns:a16="http://schemas.microsoft.com/office/drawing/2014/main" id="{F411D5EC-2FCD-808C-F233-FEBB857BBEEB}"/>
              </a:ext>
            </a:extLst>
          </p:cNvPr>
          <p:cNvSpPr txBox="1"/>
          <p:nvPr/>
        </p:nvSpPr>
        <p:spPr>
          <a:xfrm>
            <a:off x="10935096" y="5618117"/>
            <a:ext cx="418704" cy="369332"/>
          </a:xfrm>
          <a:prstGeom prst="rect">
            <a:avLst/>
          </a:prstGeom>
          <a:noFill/>
        </p:spPr>
        <p:txBody>
          <a:bodyPr wrap="none" rtlCol="0">
            <a:spAutoFit/>
          </a:bodyPr>
          <a:lstStyle/>
          <a:p>
            <a:r>
              <a:rPr lang="es-MX" dirty="0">
                <a:solidFill>
                  <a:srgbClr val="FF0000"/>
                </a:solidFill>
              </a:rPr>
              <a:t>21</a:t>
            </a:r>
          </a:p>
        </p:txBody>
      </p:sp>
      <p:cxnSp>
        <p:nvCxnSpPr>
          <p:cNvPr id="23" name="Conector recto 22">
            <a:extLst>
              <a:ext uri="{FF2B5EF4-FFF2-40B4-BE49-F238E27FC236}">
                <a16:creationId xmlns:a16="http://schemas.microsoft.com/office/drawing/2014/main" id="{32FC8339-B7E6-430F-9BDC-C30A8907273B}"/>
              </a:ext>
            </a:extLst>
          </p:cNvPr>
          <p:cNvCxnSpPr>
            <a:stCxn id="10" idx="5"/>
            <a:endCxn id="12" idx="2"/>
          </p:cNvCxnSpPr>
          <p:nvPr/>
        </p:nvCxnSpPr>
        <p:spPr>
          <a:xfrm>
            <a:off x="1462830" y="4457298"/>
            <a:ext cx="1703701" cy="1221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7A098777-83B3-048E-58A9-6608BFAD357C}"/>
              </a:ext>
            </a:extLst>
          </p:cNvPr>
          <p:cNvCxnSpPr>
            <a:cxnSpLocks/>
            <a:stCxn id="13" idx="6"/>
            <a:endCxn id="11" idx="2"/>
          </p:cNvCxnSpPr>
          <p:nvPr/>
        </p:nvCxnSpPr>
        <p:spPr>
          <a:xfrm flipV="1">
            <a:off x="1523999" y="4309623"/>
            <a:ext cx="1642532" cy="13687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462163BB-13CD-3E32-11B0-BAD5BCBC0872}"/>
              </a:ext>
            </a:extLst>
          </p:cNvPr>
          <p:cNvCxnSpPr>
            <a:cxnSpLocks/>
            <a:stCxn id="13" idx="0"/>
            <a:endCxn id="10" idx="4"/>
          </p:cNvCxnSpPr>
          <p:nvPr/>
        </p:nvCxnSpPr>
        <p:spPr>
          <a:xfrm flipV="1">
            <a:off x="1315155" y="4518467"/>
            <a:ext cx="0" cy="951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5AE02420-77B2-7040-948C-844BA2206D18}"/>
              </a:ext>
            </a:extLst>
          </p:cNvPr>
          <p:cNvCxnSpPr>
            <a:cxnSpLocks/>
            <a:stCxn id="11" idx="2"/>
            <a:endCxn id="10" idx="6"/>
          </p:cNvCxnSpPr>
          <p:nvPr/>
        </p:nvCxnSpPr>
        <p:spPr>
          <a:xfrm flipH="1">
            <a:off x="1523999" y="4309623"/>
            <a:ext cx="16425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884EC614-EFA7-48CE-7AD9-79D3223BB3F8}"/>
              </a:ext>
            </a:extLst>
          </p:cNvPr>
          <p:cNvCxnSpPr>
            <a:cxnSpLocks/>
            <a:stCxn id="13" idx="6"/>
            <a:endCxn id="12" idx="2"/>
          </p:cNvCxnSpPr>
          <p:nvPr/>
        </p:nvCxnSpPr>
        <p:spPr>
          <a:xfrm>
            <a:off x="1523999" y="5678400"/>
            <a:ext cx="16425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B34A24F1-8F64-7AAE-C7D4-D66B2905A51F}"/>
              </a:ext>
            </a:extLst>
          </p:cNvPr>
          <p:cNvCxnSpPr>
            <a:cxnSpLocks/>
            <a:stCxn id="12" idx="0"/>
            <a:endCxn id="11" idx="4"/>
          </p:cNvCxnSpPr>
          <p:nvPr/>
        </p:nvCxnSpPr>
        <p:spPr>
          <a:xfrm flipV="1">
            <a:off x="3375376" y="4518467"/>
            <a:ext cx="0" cy="9510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1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22730539-6A28-516D-80E8-FB230704272E}"/>
              </a:ext>
            </a:extLst>
          </p:cNvPr>
          <p:cNvSpPr>
            <a:spLocks noGrp="1"/>
          </p:cNvSpPr>
          <p:nvPr>
            <p:ph idx="1"/>
          </p:nvPr>
        </p:nvSpPr>
        <p:spPr/>
        <p:txBody>
          <a:bodyPr/>
          <a:lstStyle/>
          <a:p>
            <a:pPr marL="0" indent="0">
              <a:buNone/>
            </a:pPr>
            <a:r>
              <a:rPr lang="es-MX" dirty="0"/>
              <a:t>¿Existe una ruta de la que se obtenga la menor distancias posibles?</a:t>
            </a:r>
          </a:p>
        </p:txBody>
      </p:sp>
      <p:sp>
        <p:nvSpPr>
          <p:cNvPr id="7" name="Título 6">
            <a:extLst>
              <a:ext uri="{FF2B5EF4-FFF2-40B4-BE49-F238E27FC236}">
                <a16:creationId xmlns:a16="http://schemas.microsoft.com/office/drawing/2014/main" id="{FE7FEA8B-7B86-2AC0-449B-0DE371F835B6}"/>
              </a:ext>
            </a:extLst>
          </p:cNvPr>
          <p:cNvSpPr>
            <a:spLocks noGrp="1"/>
          </p:cNvSpPr>
          <p:nvPr>
            <p:ph type="title"/>
          </p:nvPr>
        </p:nvSpPr>
        <p:spPr/>
        <p:txBody>
          <a:bodyPr/>
          <a:lstStyle/>
          <a:p>
            <a:r>
              <a:rPr lang="es-MX" dirty="0"/>
              <a:t>Problema de decisión</a:t>
            </a:r>
          </a:p>
        </p:txBody>
      </p:sp>
      <p:pic>
        <p:nvPicPr>
          <p:cNvPr id="3" name="Imagen 2" descr="Icono&#10;&#10;Descripción generada automáticamente">
            <a:extLst>
              <a:ext uri="{FF2B5EF4-FFF2-40B4-BE49-F238E27FC236}">
                <a16:creationId xmlns:a16="http://schemas.microsoft.com/office/drawing/2014/main" id="{DFF567AD-D19D-8904-7C49-EE7CFE708948}"/>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1870669" y="3099170"/>
            <a:ext cx="3338334" cy="1669167"/>
          </a:xfrm>
          <a:prstGeom prst="rect">
            <a:avLst/>
          </a:prstGeom>
        </p:spPr>
      </p:pic>
      <p:pic>
        <p:nvPicPr>
          <p:cNvPr id="4" name="Imagen 3">
            <a:extLst>
              <a:ext uri="{FF2B5EF4-FFF2-40B4-BE49-F238E27FC236}">
                <a16:creationId xmlns:a16="http://schemas.microsoft.com/office/drawing/2014/main" id="{E03F1EA2-4560-E337-7D8A-BB20BB3E6154}"/>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6982996" y="3366655"/>
            <a:ext cx="3338335" cy="1669168"/>
          </a:xfrm>
          <a:prstGeom prst="rect">
            <a:avLst/>
          </a:prstGeom>
        </p:spPr>
      </p:pic>
      <p:pic>
        <p:nvPicPr>
          <p:cNvPr id="6" name="Imagen 5">
            <a:extLst>
              <a:ext uri="{FF2B5EF4-FFF2-40B4-BE49-F238E27FC236}">
                <a16:creationId xmlns:a16="http://schemas.microsoft.com/office/drawing/2014/main" id="{0FD7F745-3D3D-86C7-4D09-1A93EA3B2ECE}"/>
              </a:ext>
            </a:extLst>
          </p:cNvPr>
          <p:cNvPicPr>
            <a:picLocks noChangeAspect="1"/>
          </p:cNvPicPr>
          <p:nvPr/>
        </p:nvPicPr>
        <p:blipFill>
          <a:blip r:embed="rId3"/>
          <a:stretch>
            <a:fillRect/>
          </a:stretch>
        </p:blipFill>
        <p:spPr>
          <a:xfrm>
            <a:off x="5966919" y="5159023"/>
            <a:ext cx="1016077" cy="1529644"/>
          </a:xfrm>
          <a:prstGeom prst="rect">
            <a:avLst/>
          </a:prstGeom>
        </p:spPr>
      </p:pic>
      <p:pic>
        <p:nvPicPr>
          <p:cNvPr id="15" name="Imagen 14">
            <a:extLst>
              <a:ext uri="{FF2B5EF4-FFF2-40B4-BE49-F238E27FC236}">
                <a16:creationId xmlns:a16="http://schemas.microsoft.com/office/drawing/2014/main" id="{52847420-F557-B5A3-AA94-F6A1C284E92C}"/>
              </a:ext>
            </a:extLst>
          </p:cNvPr>
          <p:cNvPicPr>
            <a:picLocks noChangeAspect="1"/>
          </p:cNvPicPr>
          <p:nvPr/>
        </p:nvPicPr>
        <p:blipFill>
          <a:blip r:embed="rId4"/>
          <a:stretch>
            <a:fillRect/>
          </a:stretch>
        </p:blipFill>
        <p:spPr>
          <a:xfrm>
            <a:off x="7063629" y="5088997"/>
            <a:ext cx="1016077" cy="1615384"/>
          </a:xfrm>
          <a:prstGeom prst="rect">
            <a:avLst/>
          </a:prstGeom>
        </p:spPr>
      </p:pic>
    </p:spTree>
    <p:extLst>
      <p:ext uri="{BB962C8B-B14F-4D97-AF65-F5344CB8AC3E}">
        <p14:creationId xmlns:p14="http://schemas.microsoft.com/office/powerpoint/2010/main" val="166329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CC491B-BE10-A69E-5D96-F19CA034F9D9}"/>
              </a:ext>
            </a:extLst>
          </p:cNvPr>
          <p:cNvSpPr>
            <a:spLocks noGrp="1"/>
          </p:cNvSpPr>
          <p:nvPr>
            <p:ph type="title"/>
          </p:nvPr>
        </p:nvSpPr>
        <p:spPr/>
        <p:txBody>
          <a:bodyPr/>
          <a:lstStyle/>
          <a:p>
            <a:r>
              <a:rPr lang="es-MX" dirty="0"/>
              <a:t>Problema de flujo en redes</a:t>
            </a:r>
          </a:p>
        </p:txBody>
      </p:sp>
      <p:sp>
        <p:nvSpPr>
          <p:cNvPr id="4" name="Elipse 3">
            <a:extLst>
              <a:ext uri="{FF2B5EF4-FFF2-40B4-BE49-F238E27FC236}">
                <a16:creationId xmlns:a16="http://schemas.microsoft.com/office/drawing/2014/main" id="{FEDE1BBF-1B79-BDB9-062E-8376220EBF45}"/>
              </a:ext>
            </a:extLst>
          </p:cNvPr>
          <p:cNvSpPr/>
          <p:nvPr/>
        </p:nvSpPr>
        <p:spPr>
          <a:xfrm>
            <a:off x="1546577" y="2573866"/>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A</a:t>
            </a:r>
          </a:p>
        </p:txBody>
      </p:sp>
      <p:sp>
        <p:nvSpPr>
          <p:cNvPr id="5" name="Elipse 4">
            <a:extLst>
              <a:ext uri="{FF2B5EF4-FFF2-40B4-BE49-F238E27FC236}">
                <a16:creationId xmlns:a16="http://schemas.microsoft.com/office/drawing/2014/main" id="{EC99701E-13EA-8C0C-45AA-D7C6D0B8E8B0}"/>
              </a:ext>
            </a:extLst>
          </p:cNvPr>
          <p:cNvSpPr/>
          <p:nvPr/>
        </p:nvSpPr>
        <p:spPr>
          <a:xfrm>
            <a:off x="3606798" y="2573866"/>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B</a:t>
            </a:r>
          </a:p>
        </p:txBody>
      </p:sp>
      <p:sp>
        <p:nvSpPr>
          <p:cNvPr id="6" name="Elipse 5">
            <a:extLst>
              <a:ext uri="{FF2B5EF4-FFF2-40B4-BE49-F238E27FC236}">
                <a16:creationId xmlns:a16="http://schemas.microsoft.com/office/drawing/2014/main" id="{BA751B30-FBEB-9D8E-ABCB-E79E30F4A51C}"/>
              </a:ext>
            </a:extLst>
          </p:cNvPr>
          <p:cNvSpPr/>
          <p:nvPr/>
        </p:nvSpPr>
        <p:spPr>
          <a:xfrm>
            <a:off x="3606798" y="3942643"/>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C</a:t>
            </a:r>
          </a:p>
        </p:txBody>
      </p:sp>
      <p:sp>
        <p:nvSpPr>
          <p:cNvPr id="7" name="Elipse 6">
            <a:extLst>
              <a:ext uri="{FF2B5EF4-FFF2-40B4-BE49-F238E27FC236}">
                <a16:creationId xmlns:a16="http://schemas.microsoft.com/office/drawing/2014/main" id="{9B806261-7B4E-DEE2-4DDA-ADE2E493425B}"/>
              </a:ext>
            </a:extLst>
          </p:cNvPr>
          <p:cNvSpPr/>
          <p:nvPr/>
        </p:nvSpPr>
        <p:spPr>
          <a:xfrm>
            <a:off x="1546577" y="3942643"/>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D</a:t>
            </a:r>
          </a:p>
        </p:txBody>
      </p:sp>
      <p:pic>
        <p:nvPicPr>
          <p:cNvPr id="8" name="Imagen 7">
            <a:extLst>
              <a:ext uri="{FF2B5EF4-FFF2-40B4-BE49-F238E27FC236}">
                <a16:creationId xmlns:a16="http://schemas.microsoft.com/office/drawing/2014/main" id="{99403D84-B83E-C74E-CCAA-73DEEFDB578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flipH="1">
            <a:off x="1084399" y="2573866"/>
            <a:ext cx="327660" cy="409575"/>
          </a:xfrm>
          <a:prstGeom prst="rect">
            <a:avLst/>
          </a:prstGeom>
        </p:spPr>
      </p:pic>
      <p:cxnSp>
        <p:nvCxnSpPr>
          <p:cNvPr id="9" name="Conector recto 8">
            <a:extLst>
              <a:ext uri="{FF2B5EF4-FFF2-40B4-BE49-F238E27FC236}">
                <a16:creationId xmlns:a16="http://schemas.microsoft.com/office/drawing/2014/main" id="{52A32AFD-FF6A-ACFB-2BDF-8252286F58EF}"/>
              </a:ext>
            </a:extLst>
          </p:cNvPr>
          <p:cNvCxnSpPr/>
          <p:nvPr/>
        </p:nvCxnSpPr>
        <p:spPr>
          <a:xfrm>
            <a:off x="4797778" y="2091619"/>
            <a:ext cx="0" cy="31070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5004A756-7B04-2967-5014-5C80E01A64EA}"/>
              </a:ext>
            </a:extLst>
          </p:cNvPr>
          <p:cNvSpPr/>
          <p:nvPr/>
        </p:nvSpPr>
        <p:spPr>
          <a:xfrm>
            <a:off x="5153381" y="3429000"/>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A</a:t>
            </a:r>
          </a:p>
        </p:txBody>
      </p:sp>
      <p:sp>
        <p:nvSpPr>
          <p:cNvPr id="12" name="Elipse 11">
            <a:extLst>
              <a:ext uri="{FF2B5EF4-FFF2-40B4-BE49-F238E27FC236}">
                <a16:creationId xmlns:a16="http://schemas.microsoft.com/office/drawing/2014/main" id="{B7A68058-1354-2F8F-B010-BFE5832E3BDF}"/>
              </a:ext>
            </a:extLst>
          </p:cNvPr>
          <p:cNvSpPr/>
          <p:nvPr/>
        </p:nvSpPr>
        <p:spPr>
          <a:xfrm>
            <a:off x="6176832" y="1714587"/>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B</a:t>
            </a:r>
          </a:p>
        </p:txBody>
      </p:sp>
      <p:sp>
        <p:nvSpPr>
          <p:cNvPr id="14" name="Elipse 13">
            <a:extLst>
              <a:ext uri="{FF2B5EF4-FFF2-40B4-BE49-F238E27FC236}">
                <a16:creationId xmlns:a16="http://schemas.microsoft.com/office/drawing/2014/main" id="{2741DDBE-091A-7AAF-6FBD-06CDA03B2B66}"/>
              </a:ext>
            </a:extLst>
          </p:cNvPr>
          <p:cNvSpPr/>
          <p:nvPr/>
        </p:nvSpPr>
        <p:spPr>
          <a:xfrm>
            <a:off x="6176832" y="3426178"/>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C</a:t>
            </a:r>
          </a:p>
        </p:txBody>
      </p:sp>
      <p:sp>
        <p:nvSpPr>
          <p:cNvPr id="15" name="Elipse 14">
            <a:extLst>
              <a:ext uri="{FF2B5EF4-FFF2-40B4-BE49-F238E27FC236}">
                <a16:creationId xmlns:a16="http://schemas.microsoft.com/office/drawing/2014/main" id="{30002BB9-CA40-48BD-14AD-942A807010F8}"/>
              </a:ext>
            </a:extLst>
          </p:cNvPr>
          <p:cNvSpPr/>
          <p:nvPr/>
        </p:nvSpPr>
        <p:spPr>
          <a:xfrm>
            <a:off x="6176832" y="5316891"/>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D</a:t>
            </a:r>
          </a:p>
        </p:txBody>
      </p:sp>
      <p:sp>
        <p:nvSpPr>
          <p:cNvPr id="16" name="Elipse 15">
            <a:extLst>
              <a:ext uri="{FF2B5EF4-FFF2-40B4-BE49-F238E27FC236}">
                <a16:creationId xmlns:a16="http://schemas.microsoft.com/office/drawing/2014/main" id="{BBD7074E-26A9-3D36-EB4B-B212414624A3}"/>
              </a:ext>
            </a:extLst>
          </p:cNvPr>
          <p:cNvSpPr/>
          <p:nvPr/>
        </p:nvSpPr>
        <p:spPr>
          <a:xfrm>
            <a:off x="7219242" y="1135369"/>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C</a:t>
            </a:r>
          </a:p>
        </p:txBody>
      </p:sp>
      <p:sp>
        <p:nvSpPr>
          <p:cNvPr id="17" name="Elipse 16">
            <a:extLst>
              <a:ext uri="{FF2B5EF4-FFF2-40B4-BE49-F238E27FC236}">
                <a16:creationId xmlns:a16="http://schemas.microsoft.com/office/drawing/2014/main" id="{80930E67-7ABE-2779-98AB-2130DB9CCD3D}"/>
              </a:ext>
            </a:extLst>
          </p:cNvPr>
          <p:cNvSpPr/>
          <p:nvPr/>
        </p:nvSpPr>
        <p:spPr>
          <a:xfrm>
            <a:off x="7213602" y="2156177"/>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D</a:t>
            </a:r>
          </a:p>
        </p:txBody>
      </p:sp>
      <p:sp>
        <p:nvSpPr>
          <p:cNvPr id="18" name="Elipse 17">
            <a:extLst>
              <a:ext uri="{FF2B5EF4-FFF2-40B4-BE49-F238E27FC236}">
                <a16:creationId xmlns:a16="http://schemas.microsoft.com/office/drawing/2014/main" id="{DE058AA8-C876-B8EF-1645-3019E8C0EABB}"/>
              </a:ext>
            </a:extLst>
          </p:cNvPr>
          <p:cNvSpPr/>
          <p:nvPr/>
        </p:nvSpPr>
        <p:spPr>
          <a:xfrm>
            <a:off x="7219242" y="2978279"/>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B</a:t>
            </a:r>
          </a:p>
        </p:txBody>
      </p:sp>
      <p:sp>
        <p:nvSpPr>
          <p:cNvPr id="19" name="Elipse 18">
            <a:extLst>
              <a:ext uri="{FF2B5EF4-FFF2-40B4-BE49-F238E27FC236}">
                <a16:creationId xmlns:a16="http://schemas.microsoft.com/office/drawing/2014/main" id="{FF2CFF80-8458-5A38-D510-9B1CB5235F1B}"/>
              </a:ext>
            </a:extLst>
          </p:cNvPr>
          <p:cNvSpPr/>
          <p:nvPr/>
        </p:nvSpPr>
        <p:spPr>
          <a:xfrm>
            <a:off x="7213602" y="3999087"/>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D</a:t>
            </a:r>
          </a:p>
        </p:txBody>
      </p:sp>
      <p:sp>
        <p:nvSpPr>
          <p:cNvPr id="20" name="Elipse 19">
            <a:extLst>
              <a:ext uri="{FF2B5EF4-FFF2-40B4-BE49-F238E27FC236}">
                <a16:creationId xmlns:a16="http://schemas.microsoft.com/office/drawing/2014/main" id="{DBAE345C-D549-BCCF-A520-00C55FFCFC37}"/>
              </a:ext>
            </a:extLst>
          </p:cNvPr>
          <p:cNvSpPr/>
          <p:nvPr/>
        </p:nvSpPr>
        <p:spPr>
          <a:xfrm>
            <a:off x="7219242" y="4708958"/>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B</a:t>
            </a:r>
          </a:p>
        </p:txBody>
      </p:sp>
      <p:sp>
        <p:nvSpPr>
          <p:cNvPr id="21" name="Elipse 20">
            <a:extLst>
              <a:ext uri="{FF2B5EF4-FFF2-40B4-BE49-F238E27FC236}">
                <a16:creationId xmlns:a16="http://schemas.microsoft.com/office/drawing/2014/main" id="{1AFB4112-D871-32C1-2C6E-137BF1FEBC1A}"/>
              </a:ext>
            </a:extLst>
          </p:cNvPr>
          <p:cNvSpPr/>
          <p:nvPr/>
        </p:nvSpPr>
        <p:spPr>
          <a:xfrm>
            <a:off x="7213602" y="5729766"/>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C</a:t>
            </a:r>
          </a:p>
        </p:txBody>
      </p:sp>
      <p:sp>
        <p:nvSpPr>
          <p:cNvPr id="24" name="Elipse 23">
            <a:extLst>
              <a:ext uri="{FF2B5EF4-FFF2-40B4-BE49-F238E27FC236}">
                <a16:creationId xmlns:a16="http://schemas.microsoft.com/office/drawing/2014/main" id="{49A7A87E-B914-C71D-9176-33F17F05F5E2}"/>
              </a:ext>
            </a:extLst>
          </p:cNvPr>
          <p:cNvSpPr/>
          <p:nvPr/>
        </p:nvSpPr>
        <p:spPr>
          <a:xfrm>
            <a:off x="8592655" y="1135369"/>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D</a:t>
            </a:r>
          </a:p>
        </p:txBody>
      </p:sp>
      <p:sp>
        <p:nvSpPr>
          <p:cNvPr id="25" name="Elipse 24">
            <a:extLst>
              <a:ext uri="{FF2B5EF4-FFF2-40B4-BE49-F238E27FC236}">
                <a16:creationId xmlns:a16="http://schemas.microsoft.com/office/drawing/2014/main" id="{ACCBB371-124C-D14D-CA0A-1B869BA1D0DB}"/>
              </a:ext>
            </a:extLst>
          </p:cNvPr>
          <p:cNvSpPr/>
          <p:nvPr/>
        </p:nvSpPr>
        <p:spPr>
          <a:xfrm>
            <a:off x="8587015" y="2156177"/>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C</a:t>
            </a:r>
          </a:p>
        </p:txBody>
      </p:sp>
      <p:sp>
        <p:nvSpPr>
          <p:cNvPr id="26" name="Elipse 25">
            <a:extLst>
              <a:ext uri="{FF2B5EF4-FFF2-40B4-BE49-F238E27FC236}">
                <a16:creationId xmlns:a16="http://schemas.microsoft.com/office/drawing/2014/main" id="{F57D3133-BFC0-D6B3-8F69-F8936B5DBBDE}"/>
              </a:ext>
            </a:extLst>
          </p:cNvPr>
          <p:cNvSpPr/>
          <p:nvPr/>
        </p:nvSpPr>
        <p:spPr>
          <a:xfrm>
            <a:off x="8592655" y="2978279"/>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D</a:t>
            </a:r>
          </a:p>
        </p:txBody>
      </p:sp>
      <p:sp>
        <p:nvSpPr>
          <p:cNvPr id="27" name="Elipse 26">
            <a:extLst>
              <a:ext uri="{FF2B5EF4-FFF2-40B4-BE49-F238E27FC236}">
                <a16:creationId xmlns:a16="http://schemas.microsoft.com/office/drawing/2014/main" id="{2ED381CF-876E-546C-204F-63EA44466AF2}"/>
              </a:ext>
            </a:extLst>
          </p:cNvPr>
          <p:cNvSpPr/>
          <p:nvPr/>
        </p:nvSpPr>
        <p:spPr>
          <a:xfrm>
            <a:off x="8587015" y="3999087"/>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B</a:t>
            </a:r>
          </a:p>
        </p:txBody>
      </p:sp>
      <p:sp>
        <p:nvSpPr>
          <p:cNvPr id="28" name="Elipse 27">
            <a:extLst>
              <a:ext uri="{FF2B5EF4-FFF2-40B4-BE49-F238E27FC236}">
                <a16:creationId xmlns:a16="http://schemas.microsoft.com/office/drawing/2014/main" id="{AFDC4F1A-3809-81FC-F901-E6E2229DFFCE}"/>
              </a:ext>
            </a:extLst>
          </p:cNvPr>
          <p:cNvSpPr/>
          <p:nvPr/>
        </p:nvSpPr>
        <p:spPr>
          <a:xfrm>
            <a:off x="8592655" y="4708958"/>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C</a:t>
            </a:r>
          </a:p>
        </p:txBody>
      </p:sp>
      <p:sp>
        <p:nvSpPr>
          <p:cNvPr id="29" name="Elipse 28">
            <a:extLst>
              <a:ext uri="{FF2B5EF4-FFF2-40B4-BE49-F238E27FC236}">
                <a16:creationId xmlns:a16="http://schemas.microsoft.com/office/drawing/2014/main" id="{8B5259C2-8A89-4370-E01C-A20214CB6564}"/>
              </a:ext>
            </a:extLst>
          </p:cNvPr>
          <p:cNvSpPr/>
          <p:nvPr/>
        </p:nvSpPr>
        <p:spPr>
          <a:xfrm>
            <a:off x="8587015" y="5729766"/>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B</a:t>
            </a:r>
          </a:p>
        </p:txBody>
      </p:sp>
      <p:sp>
        <p:nvSpPr>
          <p:cNvPr id="30" name="Elipse 29">
            <a:extLst>
              <a:ext uri="{FF2B5EF4-FFF2-40B4-BE49-F238E27FC236}">
                <a16:creationId xmlns:a16="http://schemas.microsoft.com/office/drawing/2014/main" id="{70CB3A48-0E61-7E71-AF9A-D3E6FB162896}"/>
              </a:ext>
            </a:extLst>
          </p:cNvPr>
          <p:cNvSpPr/>
          <p:nvPr/>
        </p:nvSpPr>
        <p:spPr>
          <a:xfrm>
            <a:off x="10357559" y="3397956"/>
            <a:ext cx="417689" cy="41768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a:t>A</a:t>
            </a:r>
          </a:p>
        </p:txBody>
      </p:sp>
      <p:cxnSp>
        <p:nvCxnSpPr>
          <p:cNvPr id="32" name="Conector recto de flecha 31">
            <a:extLst>
              <a:ext uri="{FF2B5EF4-FFF2-40B4-BE49-F238E27FC236}">
                <a16:creationId xmlns:a16="http://schemas.microsoft.com/office/drawing/2014/main" id="{E130DE1F-9048-826D-6895-C897D3B3A5B1}"/>
              </a:ext>
            </a:extLst>
          </p:cNvPr>
          <p:cNvCxnSpPr>
            <a:stCxn id="10" idx="7"/>
            <a:endCxn id="12" idx="3"/>
          </p:cNvCxnSpPr>
          <p:nvPr/>
        </p:nvCxnSpPr>
        <p:spPr>
          <a:xfrm flipV="1">
            <a:off x="5509901" y="2071107"/>
            <a:ext cx="728100" cy="1419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08BEAF4B-A0D5-1813-13FD-3072A852CB1A}"/>
              </a:ext>
            </a:extLst>
          </p:cNvPr>
          <p:cNvCxnSpPr>
            <a:cxnSpLocks/>
            <a:stCxn id="10" idx="6"/>
            <a:endCxn id="14" idx="2"/>
          </p:cNvCxnSpPr>
          <p:nvPr/>
        </p:nvCxnSpPr>
        <p:spPr>
          <a:xfrm flipV="1">
            <a:off x="5571070" y="3635023"/>
            <a:ext cx="605762" cy="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21E15130-7500-639E-26E7-53CA6BC1904C}"/>
              </a:ext>
            </a:extLst>
          </p:cNvPr>
          <p:cNvCxnSpPr>
            <a:cxnSpLocks/>
            <a:stCxn id="10" idx="5"/>
            <a:endCxn id="15" idx="1"/>
          </p:cNvCxnSpPr>
          <p:nvPr/>
        </p:nvCxnSpPr>
        <p:spPr>
          <a:xfrm>
            <a:off x="5509901" y="3785520"/>
            <a:ext cx="728100" cy="1592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7DB972FD-536A-982A-4EEC-B068229773FC}"/>
              </a:ext>
            </a:extLst>
          </p:cNvPr>
          <p:cNvCxnSpPr>
            <a:cxnSpLocks/>
            <a:stCxn id="12" idx="6"/>
            <a:endCxn id="16" idx="2"/>
          </p:cNvCxnSpPr>
          <p:nvPr/>
        </p:nvCxnSpPr>
        <p:spPr>
          <a:xfrm flipV="1">
            <a:off x="6594521" y="1344214"/>
            <a:ext cx="624721" cy="579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716B631-F944-475B-9941-5C2958D83A9D}"/>
              </a:ext>
            </a:extLst>
          </p:cNvPr>
          <p:cNvCxnSpPr>
            <a:cxnSpLocks/>
            <a:stCxn id="12" idx="6"/>
            <a:endCxn id="17" idx="2"/>
          </p:cNvCxnSpPr>
          <p:nvPr/>
        </p:nvCxnSpPr>
        <p:spPr>
          <a:xfrm>
            <a:off x="6594521" y="1923432"/>
            <a:ext cx="619081" cy="441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3A97452E-4757-0B19-CCE9-1D2425539B7B}"/>
              </a:ext>
            </a:extLst>
          </p:cNvPr>
          <p:cNvCxnSpPr>
            <a:cxnSpLocks/>
            <a:stCxn id="14" idx="6"/>
          </p:cNvCxnSpPr>
          <p:nvPr/>
        </p:nvCxnSpPr>
        <p:spPr>
          <a:xfrm flipV="1">
            <a:off x="6594521" y="3170215"/>
            <a:ext cx="624721" cy="464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CFA50465-3AE8-C773-789F-D364581177D5}"/>
              </a:ext>
            </a:extLst>
          </p:cNvPr>
          <p:cNvCxnSpPr>
            <a:cxnSpLocks/>
            <a:stCxn id="14" idx="6"/>
          </p:cNvCxnSpPr>
          <p:nvPr/>
        </p:nvCxnSpPr>
        <p:spPr>
          <a:xfrm>
            <a:off x="6594521" y="3635023"/>
            <a:ext cx="619081" cy="55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98B9EFB2-F62D-55FE-AF15-83B5226F7C6F}"/>
              </a:ext>
            </a:extLst>
          </p:cNvPr>
          <p:cNvCxnSpPr>
            <a:cxnSpLocks/>
          </p:cNvCxnSpPr>
          <p:nvPr/>
        </p:nvCxnSpPr>
        <p:spPr>
          <a:xfrm flipV="1">
            <a:off x="6594521" y="4934568"/>
            <a:ext cx="624721" cy="579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861A8F76-9612-F35A-2C7A-BE0BF14006B1}"/>
              </a:ext>
            </a:extLst>
          </p:cNvPr>
          <p:cNvCxnSpPr>
            <a:cxnSpLocks/>
          </p:cNvCxnSpPr>
          <p:nvPr/>
        </p:nvCxnSpPr>
        <p:spPr>
          <a:xfrm>
            <a:off x="6594521" y="5513786"/>
            <a:ext cx="619081" cy="44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8EE740BC-D227-6281-3541-777F19893B77}"/>
              </a:ext>
            </a:extLst>
          </p:cNvPr>
          <p:cNvCxnSpPr>
            <a:cxnSpLocks/>
            <a:stCxn id="16" idx="6"/>
            <a:endCxn id="24" idx="2"/>
          </p:cNvCxnSpPr>
          <p:nvPr/>
        </p:nvCxnSpPr>
        <p:spPr>
          <a:xfrm>
            <a:off x="7636931" y="1344214"/>
            <a:ext cx="95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12A5F2F9-693E-EC07-E4D8-DB8EC0E36C67}"/>
              </a:ext>
            </a:extLst>
          </p:cNvPr>
          <p:cNvCxnSpPr>
            <a:cxnSpLocks/>
          </p:cNvCxnSpPr>
          <p:nvPr/>
        </p:nvCxnSpPr>
        <p:spPr>
          <a:xfrm>
            <a:off x="7631291" y="2365857"/>
            <a:ext cx="9557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009F9EFC-FFEA-35D1-355E-46DCBB640804}"/>
              </a:ext>
            </a:extLst>
          </p:cNvPr>
          <p:cNvCxnSpPr>
            <a:cxnSpLocks/>
          </p:cNvCxnSpPr>
          <p:nvPr/>
        </p:nvCxnSpPr>
        <p:spPr>
          <a:xfrm>
            <a:off x="7631291" y="3170215"/>
            <a:ext cx="95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E3F47B30-3649-29AF-1D01-E26A169582DE}"/>
              </a:ext>
            </a:extLst>
          </p:cNvPr>
          <p:cNvCxnSpPr>
            <a:cxnSpLocks/>
          </p:cNvCxnSpPr>
          <p:nvPr/>
        </p:nvCxnSpPr>
        <p:spPr>
          <a:xfrm>
            <a:off x="7631291" y="4151487"/>
            <a:ext cx="95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7AF2B3E9-74F0-56C2-50F8-D90DDEC4C6C7}"/>
              </a:ext>
            </a:extLst>
          </p:cNvPr>
          <p:cNvCxnSpPr>
            <a:cxnSpLocks/>
          </p:cNvCxnSpPr>
          <p:nvPr/>
        </p:nvCxnSpPr>
        <p:spPr>
          <a:xfrm>
            <a:off x="7631291" y="4886588"/>
            <a:ext cx="95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76975FB0-7D49-921A-58A4-216A39C3891E}"/>
              </a:ext>
            </a:extLst>
          </p:cNvPr>
          <p:cNvCxnSpPr>
            <a:cxnSpLocks/>
          </p:cNvCxnSpPr>
          <p:nvPr/>
        </p:nvCxnSpPr>
        <p:spPr>
          <a:xfrm>
            <a:off x="7631291" y="5897431"/>
            <a:ext cx="95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7C9593AA-E9FF-7610-461C-F4D88F7A6FDD}"/>
              </a:ext>
            </a:extLst>
          </p:cNvPr>
          <p:cNvCxnSpPr>
            <a:cxnSpLocks/>
            <a:endCxn id="30" idx="4"/>
          </p:cNvCxnSpPr>
          <p:nvPr/>
        </p:nvCxnSpPr>
        <p:spPr>
          <a:xfrm flipV="1">
            <a:off x="9004704" y="3815645"/>
            <a:ext cx="1561700" cy="2099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AA477721-4B50-9EC1-A450-C2898878A9A8}"/>
              </a:ext>
            </a:extLst>
          </p:cNvPr>
          <p:cNvCxnSpPr>
            <a:cxnSpLocks/>
            <a:endCxn id="30" idx="3"/>
          </p:cNvCxnSpPr>
          <p:nvPr/>
        </p:nvCxnSpPr>
        <p:spPr>
          <a:xfrm flipV="1">
            <a:off x="8989803" y="3754476"/>
            <a:ext cx="1428925" cy="114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6292A998-FFD5-4528-1D2D-E5AF40B2A514}"/>
              </a:ext>
            </a:extLst>
          </p:cNvPr>
          <p:cNvCxnSpPr>
            <a:cxnSpLocks/>
            <a:endCxn id="30" idx="2"/>
          </p:cNvCxnSpPr>
          <p:nvPr/>
        </p:nvCxnSpPr>
        <p:spPr>
          <a:xfrm flipV="1">
            <a:off x="9025245" y="3606801"/>
            <a:ext cx="1332314" cy="55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F3498F2A-C1C7-7D9E-4D65-E0E103AFB21F}"/>
              </a:ext>
            </a:extLst>
          </p:cNvPr>
          <p:cNvCxnSpPr>
            <a:cxnSpLocks/>
            <a:endCxn id="30" idx="1"/>
          </p:cNvCxnSpPr>
          <p:nvPr/>
        </p:nvCxnSpPr>
        <p:spPr>
          <a:xfrm>
            <a:off x="8989803" y="3230409"/>
            <a:ext cx="1428925" cy="228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75840E54-FADD-4FC7-4826-5E6A8C26AE4E}"/>
              </a:ext>
            </a:extLst>
          </p:cNvPr>
          <p:cNvCxnSpPr>
            <a:cxnSpLocks/>
            <a:endCxn id="30" idx="1"/>
          </p:cNvCxnSpPr>
          <p:nvPr/>
        </p:nvCxnSpPr>
        <p:spPr>
          <a:xfrm>
            <a:off x="9004704" y="2417265"/>
            <a:ext cx="1414024" cy="1041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29F8F53A-E3D2-F7E9-8873-51E96D625520}"/>
              </a:ext>
            </a:extLst>
          </p:cNvPr>
          <p:cNvCxnSpPr>
            <a:cxnSpLocks/>
            <a:endCxn id="30" idx="0"/>
          </p:cNvCxnSpPr>
          <p:nvPr/>
        </p:nvCxnSpPr>
        <p:spPr>
          <a:xfrm>
            <a:off x="9025245" y="1353720"/>
            <a:ext cx="1541159" cy="204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5" name="Imagen 74">
            <a:extLst>
              <a:ext uri="{FF2B5EF4-FFF2-40B4-BE49-F238E27FC236}">
                <a16:creationId xmlns:a16="http://schemas.microsoft.com/office/drawing/2014/main" id="{82D1D24E-EF76-2DE0-5440-C68000DA1518}"/>
              </a:ext>
            </a:extLst>
          </p:cNvPr>
          <p:cNvPicPr>
            <a:picLocks noChangeAspect="1"/>
          </p:cNvPicPr>
          <p:nvPr/>
        </p:nvPicPr>
        <p:blipFill>
          <a:blip r:embed="rId4"/>
          <a:stretch>
            <a:fillRect/>
          </a:stretch>
        </p:blipFill>
        <p:spPr>
          <a:xfrm>
            <a:off x="786675" y="4956476"/>
            <a:ext cx="1173854" cy="1546580"/>
          </a:xfrm>
          <a:prstGeom prst="rect">
            <a:avLst/>
          </a:prstGeom>
        </p:spPr>
      </p:pic>
    </p:spTree>
    <p:extLst>
      <p:ext uri="{BB962C8B-B14F-4D97-AF65-F5344CB8AC3E}">
        <p14:creationId xmlns:p14="http://schemas.microsoft.com/office/powerpoint/2010/main" val="1152910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7227D-603C-C0A7-4367-1DDC95638BBC}"/>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19113E-0D26-2142-D6B5-AA3F5F23505B}"/>
              </a:ext>
            </a:extLst>
          </p:cNvPr>
          <p:cNvSpPr>
            <a:spLocks noGrp="1"/>
          </p:cNvSpPr>
          <p:nvPr>
            <p:ph idx="1"/>
          </p:nvPr>
        </p:nvSpPr>
        <p:spPr/>
        <p:txBody>
          <a:bodyPr>
            <a:normAutofit fontScale="92500" lnSpcReduction="20000"/>
          </a:bodyPr>
          <a:lstStyle/>
          <a:p>
            <a:pPr marL="0" indent="0" algn="just">
              <a:buNone/>
            </a:pPr>
            <a:r>
              <a:rPr lang="es-MX" sz="1800" b="1" dirty="0"/>
              <a:t>Algoritmo exacto:</a:t>
            </a:r>
          </a:p>
          <a:p>
            <a:pPr marL="0" indent="0" algn="just">
              <a:buNone/>
            </a:pPr>
            <a:r>
              <a:rPr lang="es-MX" sz="1800" dirty="0"/>
              <a:t>Los algoritmos exactos son algoritmos que siempre resuelven un problema de optimización de forma óptima.</a:t>
            </a:r>
          </a:p>
          <a:p>
            <a:pPr marL="0" indent="0" algn="just">
              <a:buNone/>
            </a:pPr>
            <a:endParaRPr lang="es-MX" sz="1800" dirty="0"/>
          </a:p>
          <a:p>
            <a:pPr marL="0" indent="0" algn="just">
              <a:buNone/>
            </a:pPr>
            <a:r>
              <a:rPr lang="es-MX" sz="1800" b="1" dirty="0"/>
              <a:t>Algoritmo heurístico:</a:t>
            </a:r>
          </a:p>
          <a:p>
            <a:pPr marL="0" indent="0" algn="just">
              <a:buNone/>
            </a:pPr>
            <a:r>
              <a:rPr lang="es-MX" sz="1800" dirty="0"/>
              <a:t>Un algoritmo heurístico es aquel que está diseñado para resolver un problema de una manera más rápida y eficiente que los métodos tradicionales al sacrificar la optimización, la exactitud, la precisión o la integridad por la velocidad.</a:t>
            </a:r>
          </a:p>
          <a:p>
            <a:pPr marL="0" indent="0" algn="just">
              <a:buNone/>
            </a:pPr>
            <a:endParaRPr lang="es-MX" sz="1800" b="1" dirty="0"/>
          </a:p>
          <a:p>
            <a:pPr marL="0" indent="0" algn="just">
              <a:buNone/>
            </a:pPr>
            <a:r>
              <a:rPr lang="es-MX" sz="1800" b="1" dirty="0"/>
              <a:t>Algoritmo metaheurístico:</a:t>
            </a:r>
          </a:p>
          <a:p>
            <a:pPr marL="0" indent="0" algn="just">
              <a:buNone/>
            </a:pPr>
            <a:r>
              <a:rPr lang="es-MX" sz="1800" dirty="0"/>
              <a:t>Una metaheurística es un procedimiento o heurística de alto nivel diseñado para encontrar, generar o seleccionar una heurística que pueda proporcionar una solución suficientemente buena para un problema de optimización.</a:t>
            </a:r>
          </a:p>
          <a:p>
            <a:pPr marL="0" indent="0" algn="just">
              <a:buNone/>
            </a:pPr>
            <a:endParaRPr lang="es-MX" sz="1800" dirty="0"/>
          </a:p>
          <a:p>
            <a:pPr marL="0" indent="0" algn="just">
              <a:buNone/>
            </a:pPr>
            <a:r>
              <a:rPr lang="es-MX" sz="1800" b="1" dirty="0"/>
              <a:t>Algoritmo matemático:</a:t>
            </a:r>
          </a:p>
          <a:p>
            <a:pPr marL="0" indent="0" algn="just">
              <a:buNone/>
            </a:pPr>
            <a:r>
              <a:rPr lang="es-MX" sz="1800" dirty="0"/>
              <a:t>Una característica esencial es la explotación en alguna parte de los algoritmos de características derivadas del modelo matemático.</a:t>
            </a:r>
            <a:endParaRPr lang="en-US" sz="1800" dirty="0"/>
          </a:p>
        </p:txBody>
      </p:sp>
      <p:sp>
        <p:nvSpPr>
          <p:cNvPr id="2" name="Título 1">
            <a:extLst>
              <a:ext uri="{FF2B5EF4-FFF2-40B4-BE49-F238E27FC236}">
                <a16:creationId xmlns:a16="http://schemas.microsoft.com/office/drawing/2014/main" id="{62E88E38-C606-EC97-946E-46A8ED0769E1}"/>
              </a:ext>
            </a:extLst>
          </p:cNvPr>
          <p:cNvSpPr>
            <a:spLocks noGrp="1"/>
          </p:cNvSpPr>
          <p:nvPr>
            <p:ph type="title"/>
          </p:nvPr>
        </p:nvSpPr>
        <p:spPr/>
        <p:txBody>
          <a:bodyPr>
            <a:normAutofit/>
          </a:bodyPr>
          <a:lstStyle/>
          <a:p>
            <a:r>
              <a:rPr lang="es-MX"/>
              <a:t>Métodos de solución:</a:t>
            </a:r>
          </a:p>
        </p:txBody>
      </p:sp>
    </p:spTree>
    <p:extLst>
      <p:ext uri="{BB962C8B-B14F-4D97-AF65-F5344CB8AC3E}">
        <p14:creationId xmlns:p14="http://schemas.microsoft.com/office/powerpoint/2010/main" val="13347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429_TF78853419_Win32.potx" id="{697C08D2-4C4A-4521-8070-5B07DA2F2744}" vid="{B4D4694D-4865-44CB-AD44-43D5DBA7E4D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{C3E9E1D6-00E4-460C-9279-E60217618BD0}tf78853419_win32</Template>
  <TotalTime>2176</TotalTime>
  <Words>1973</Words>
  <Application>Microsoft Office PowerPoint</Application>
  <PresentationFormat>Widescreen</PresentationFormat>
  <Paragraphs>304</Paragraphs>
  <Slides>25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Abadi</vt:lpstr>
      <vt:lpstr>Agency FB</vt:lpstr>
      <vt:lpstr>Aptos</vt:lpstr>
      <vt:lpstr>Aptos Black</vt:lpstr>
      <vt:lpstr>Aptos Display</vt:lpstr>
      <vt:lpstr>Arial</vt:lpstr>
      <vt:lpstr>Calibri</vt:lpstr>
      <vt:lpstr>Wingdings</vt:lpstr>
      <vt:lpstr>Tema1</vt:lpstr>
      <vt:lpstr>Complejidad Matemática de los Problemas Enteros</vt:lpstr>
      <vt:lpstr>Métodos de Solución - Contenido</vt:lpstr>
      <vt:lpstr>Formas de representar un problema </vt:lpstr>
      <vt:lpstr>Problema del Agente Viajero (Traveling Salesman Problem – TSP)</vt:lpstr>
      <vt:lpstr>Modelo de optimización del TSP</vt:lpstr>
      <vt:lpstr>Problema combinatorio</vt:lpstr>
      <vt:lpstr>Problema de decisión</vt:lpstr>
      <vt:lpstr>Problema de flujo en redes</vt:lpstr>
      <vt:lpstr>Métodos de solución:</vt:lpstr>
      <vt:lpstr>Métodos de Solución</vt:lpstr>
      <vt:lpstr>Formas para evaluar la complejidad computacional</vt:lpstr>
      <vt:lpstr>¿Cómo hacer una evaluación computacional?</vt:lpstr>
      <vt:lpstr>Medición empírica de la complejidad</vt:lpstr>
      <vt:lpstr>Notación Big-O (Wood, 1987)</vt:lpstr>
      <vt:lpstr>Ejemplo</vt:lpstr>
      <vt:lpstr>Complejidad del tiempo</vt:lpstr>
      <vt:lpstr>Algoritmos de tiempo polinomial y exponencial</vt:lpstr>
      <vt:lpstr>Ejemplo</vt:lpstr>
      <vt:lpstr>Teoría de la complejidad</vt:lpstr>
      <vt:lpstr>Máquina de Turing</vt:lpstr>
      <vt:lpstr>Clases de complejidad para los problemas</vt:lpstr>
      <vt:lpstr>Problemas NP-Completos</vt:lpstr>
      <vt:lpstr>Problemas NP-completos</vt:lpstr>
      <vt:lpstr>NP-Duros (NP-Hard)</vt:lpstr>
      <vt:lpstr>https://www.youtube.com/watch?v=UR2oDYZ-Sao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 Linear programming problem</dc:title>
  <dc:creator>Jenny Díaz Ramírez</dc:creator>
  <cp:lastModifiedBy>Jenny Díaz Ramírez</cp:lastModifiedBy>
  <cp:revision>4</cp:revision>
  <dcterms:created xsi:type="dcterms:W3CDTF">2023-10-30T18:22:20Z</dcterms:created>
  <dcterms:modified xsi:type="dcterms:W3CDTF">2025-04-18T02:44:14Z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